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0"/>
  </p:notesMasterIdLst>
  <p:sldIdLst>
    <p:sldId id="261" r:id="rId3"/>
    <p:sldId id="274" r:id="rId4"/>
    <p:sldId id="273" r:id="rId5"/>
    <p:sldId id="258" r:id="rId6"/>
    <p:sldId id="272" r:id="rId7"/>
    <p:sldId id="275" r:id="rId8"/>
    <p:sldId id="268" r:id="rId9"/>
    <p:sldId id="267" r:id="rId10"/>
    <p:sldId id="290" r:id="rId11"/>
    <p:sldId id="288" r:id="rId12"/>
    <p:sldId id="276" r:id="rId13"/>
    <p:sldId id="277" r:id="rId14"/>
    <p:sldId id="278" r:id="rId15"/>
    <p:sldId id="266" r:id="rId16"/>
    <p:sldId id="283" r:id="rId17"/>
    <p:sldId id="287" r:id="rId18"/>
    <p:sldId id="286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8E2A2A"/>
    <a:srgbClr val="902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DAF26-499A-430B-B495-A908678C6BF1}" v="265" dt="2021-12-06T20:20:22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36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7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a Garreta Girona" userId="21679696-e934-4d35-a059-baa36a570ac0" providerId="ADAL" clId="{7D250E3C-56DF-42FF-BC63-00E39C2FB6E7}"/>
    <pc:docChg chg="delSld">
      <pc:chgData name="Josepa Garreta Girona" userId="21679696-e934-4d35-a059-baa36a570ac0" providerId="ADAL" clId="{7D250E3C-56DF-42FF-BC63-00E39C2FB6E7}" dt="2021-12-06T20:25:09.068" v="0" actId="47"/>
      <pc:docMkLst>
        <pc:docMk/>
      </pc:docMkLst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4279032662" sldId="257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1782764512" sldId="259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966106522" sldId="260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1336346712" sldId="263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4122635782" sldId="264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317251350" sldId="265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2863393247" sldId="270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2136627492" sldId="279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1042456023" sldId="282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3276776469" sldId="284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2823353671" sldId="285"/>
        </pc:sldMkLst>
      </pc:sldChg>
      <pc:sldChg chg="del">
        <pc:chgData name="Josepa Garreta Girona" userId="21679696-e934-4d35-a059-baa36a570ac0" providerId="ADAL" clId="{7D250E3C-56DF-42FF-BC63-00E39C2FB6E7}" dt="2021-12-06T20:25:09.068" v="0" actId="47"/>
        <pc:sldMkLst>
          <pc:docMk/>
          <pc:sldMk cId="2780565980" sldId="289"/>
        </pc:sldMkLst>
      </pc:sldChg>
    </pc:docChg>
  </pc:docChgLst>
  <pc:docChgLst>
    <pc:chgData name="Josepa Garreta Girona" userId="21679696-e934-4d35-a059-baa36a570ac0" providerId="ADAL" clId="{E43DAF26-499A-430B-B495-A908678C6BF1}"/>
    <pc:docChg chg="undo redo custSel addSld delSld modSld sldOrd modMainMaster">
      <pc:chgData name="Josepa Garreta Girona" userId="21679696-e934-4d35-a059-baa36a570ac0" providerId="ADAL" clId="{E43DAF26-499A-430B-B495-A908678C6BF1}" dt="2021-12-06T20:21:37.885" v="2814" actId="1076"/>
      <pc:docMkLst>
        <pc:docMk/>
      </pc:docMkLst>
      <pc:sldChg chg="addSp delSp modSp add del mod">
        <pc:chgData name="Josepa Garreta Girona" userId="21679696-e934-4d35-a059-baa36a570ac0" providerId="ADAL" clId="{E43DAF26-499A-430B-B495-A908678C6BF1}" dt="2021-12-06T11:42:54.464" v="1308"/>
        <pc:sldMkLst>
          <pc:docMk/>
          <pc:sldMk cId="2586252455" sldId="256"/>
        </pc:sldMkLst>
        <pc:spChg chg="add del mod">
          <ac:chgData name="Josepa Garreta Girona" userId="21679696-e934-4d35-a059-baa36a570ac0" providerId="ADAL" clId="{E43DAF26-499A-430B-B495-A908678C6BF1}" dt="2021-12-06T11:42:51.623" v="1307"/>
          <ac:spMkLst>
            <pc:docMk/>
            <pc:sldMk cId="2586252455" sldId="256"/>
            <ac:spMk id="6" creationId="{2413F6CD-9024-49F9-9BC8-2CCD437EBA75}"/>
          </ac:spMkLst>
        </pc:spChg>
        <pc:picChg chg="mod">
          <ac:chgData name="Josepa Garreta Girona" userId="21679696-e934-4d35-a059-baa36a570ac0" providerId="ADAL" clId="{E43DAF26-499A-430B-B495-A908678C6BF1}" dt="2021-12-06T11:42:49.854" v="1306" actId="1076"/>
          <ac:picMkLst>
            <pc:docMk/>
            <pc:sldMk cId="2586252455" sldId="256"/>
            <ac:picMk id="5" creationId="{00000000-0000-0000-0000-000000000000}"/>
          </ac:picMkLst>
        </pc:picChg>
      </pc:sldChg>
      <pc:sldChg chg="modSp mod">
        <pc:chgData name="Josepa Garreta Girona" userId="21679696-e934-4d35-a059-baa36a570ac0" providerId="ADAL" clId="{E43DAF26-499A-430B-B495-A908678C6BF1}" dt="2021-12-06T13:57:33.187" v="2121" actId="403"/>
        <pc:sldMkLst>
          <pc:docMk/>
          <pc:sldMk cId="1374388193" sldId="258"/>
        </pc:sldMkLst>
        <pc:spChg chg="mod">
          <ac:chgData name="Josepa Garreta Girona" userId="21679696-e934-4d35-a059-baa36a570ac0" providerId="ADAL" clId="{E43DAF26-499A-430B-B495-A908678C6BF1}" dt="2021-12-06T11:03:12.329" v="1092" actId="20577"/>
          <ac:spMkLst>
            <pc:docMk/>
            <pc:sldMk cId="1374388193" sldId="258"/>
            <ac:spMk id="2" creationId="{871EE4FC-E570-2243-933D-E266EC6A59AF}"/>
          </ac:spMkLst>
        </pc:spChg>
        <pc:spChg chg="mod">
          <ac:chgData name="Josepa Garreta Girona" userId="21679696-e934-4d35-a059-baa36a570ac0" providerId="ADAL" clId="{E43DAF26-499A-430B-B495-A908678C6BF1}" dt="2021-12-06T13:57:33.187" v="2121" actId="403"/>
          <ac:spMkLst>
            <pc:docMk/>
            <pc:sldMk cId="1374388193" sldId="258"/>
            <ac:spMk id="4" creationId="{00000000-0000-0000-0000-000000000000}"/>
          </ac:spMkLst>
        </pc:spChg>
      </pc:sldChg>
      <pc:sldChg chg="addSp delSp modSp mod">
        <pc:chgData name="Josepa Garreta Girona" userId="21679696-e934-4d35-a059-baa36a570ac0" providerId="ADAL" clId="{E43DAF26-499A-430B-B495-A908678C6BF1}" dt="2021-12-06T20:07:35.857" v="2755" actId="20577"/>
        <pc:sldMkLst>
          <pc:docMk/>
          <pc:sldMk cId="1930171946" sldId="261"/>
        </pc:sldMkLst>
        <pc:spChg chg="del">
          <ac:chgData name="Josepa Garreta Girona" userId="21679696-e934-4d35-a059-baa36a570ac0" providerId="ADAL" clId="{E43DAF26-499A-430B-B495-A908678C6BF1}" dt="2021-12-03T08:43:32.787" v="0" actId="478"/>
          <ac:spMkLst>
            <pc:docMk/>
            <pc:sldMk cId="1930171946" sldId="261"/>
            <ac:spMk id="2" creationId="{00000000-0000-0000-0000-000000000000}"/>
          </ac:spMkLst>
        </pc:spChg>
        <pc:spChg chg="del">
          <ac:chgData name="Josepa Garreta Girona" userId="21679696-e934-4d35-a059-baa36a570ac0" providerId="ADAL" clId="{E43DAF26-499A-430B-B495-A908678C6BF1}" dt="2021-12-03T08:45:42.131" v="11" actId="478"/>
          <ac:spMkLst>
            <pc:docMk/>
            <pc:sldMk cId="1930171946" sldId="261"/>
            <ac:spMk id="3" creationId="{00000000-0000-0000-0000-000000000000}"/>
          </ac:spMkLst>
        </pc:spChg>
        <pc:spChg chg="add mod">
          <ac:chgData name="Josepa Garreta Girona" userId="21679696-e934-4d35-a059-baa36a570ac0" providerId="ADAL" clId="{E43DAF26-499A-430B-B495-A908678C6BF1}" dt="2021-12-03T08:56:21.535" v="131" actId="1076"/>
          <ac:spMkLst>
            <pc:docMk/>
            <pc:sldMk cId="1930171946" sldId="261"/>
            <ac:spMk id="5" creationId="{0D7680D3-AE63-46F8-B474-A12C4DE9BF51}"/>
          </ac:spMkLst>
        </pc:spChg>
        <pc:spChg chg="add del">
          <ac:chgData name="Josepa Garreta Girona" userId="21679696-e934-4d35-a059-baa36a570ac0" providerId="ADAL" clId="{E43DAF26-499A-430B-B495-A908678C6BF1}" dt="2021-12-03T08:43:40.450" v="2" actId="22"/>
          <ac:spMkLst>
            <pc:docMk/>
            <pc:sldMk cId="1930171946" sldId="261"/>
            <ac:spMk id="7" creationId="{DB96F5AE-72B2-4BB6-A7A9-C59CD2FF89D5}"/>
          </ac:spMkLst>
        </pc:spChg>
        <pc:spChg chg="add mod">
          <ac:chgData name="Josepa Garreta Girona" userId="21679696-e934-4d35-a059-baa36a570ac0" providerId="ADAL" clId="{E43DAF26-499A-430B-B495-A908678C6BF1}" dt="2021-12-03T08:56:20.932" v="130" actId="20577"/>
          <ac:spMkLst>
            <pc:docMk/>
            <pc:sldMk cId="1930171946" sldId="261"/>
            <ac:spMk id="9" creationId="{F9ACB2D8-A999-4AD6-A013-D7D733DDE53A}"/>
          </ac:spMkLst>
        </pc:spChg>
        <pc:spChg chg="add mod">
          <ac:chgData name="Josepa Garreta Girona" userId="21679696-e934-4d35-a059-baa36a570ac0" providerId="ADAL" clId="{E43DAF26-499A-430B-B495-A908678C6BF1}" dt="2021-12-06T20:07:35.857" v="2755" actId="20577"/>
          <ac:spMkLst>
            <pc:docMk/>
            <pc:sldMk cId="1930171946" sldId="261"/>
            <ac:spMk id="11" creationId="{E117052F-F7F2-4EE9-84CA-005DFA2003AE}"/>
          </ac:spMkLst>
        </pc:spChg>
      </pc:sldChg>
      <pc:sldChg chg="addSp delSp modSp mod ord">
        <pc:chgData name="Josepa Garreta Girona" userId="21679696-e934-4d35-a059-baa36a570ac0" providerId="ADAL" clId="{E43DAF26-499A-430B-B495-A908678C6BF1}" dt="2021-12-06T13:41:50.097" v="2000" actId="166"/>
        <pc:sldMkLst>
          <pc:docMk/>
          <pc:sldMk cId="4122635782" sldId="264"/>
        </pc:sldMkLst>
        <pc:spChg chg="add del mod ord">
          <ac:chgData name="Josepa Garreta Girona" userId="21679696-e934-4d35-a059-baa36a570ac0" providerId="ADAL" clId="{E43DAF26-499A-430B-B495-A908678C6BF1}" dt="2021-12-06T08:52:43.789" v="175" actId="21"/>
          <ac:spMkLst>
            <pc:docMk/>
            <pc:sldMk cId="4122635782" sldId="264"/>
            <ac:spMk id="2" creationId="{FDC91844-72AA-468F-BD83-C8557BA2D728}"/>
          </ac:spMkLst>
        </pc:spChg>
        <pc:spChg chg="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8" creationId="{758A2A0C-D712-4CFF-A714-BDD4E2E4EFC9}"/>
          </ac:spMkLst>
        </pc:spChg>
        <pc:spChg chg="add del mod">
          <ac:chgData name="Josepa Garreta Girona" userId="21679696-e934-4d35-a059-baa36a570ac0" providerId="ADAL" clId="{E43DAF26-499A-430B-B495-A908678C6BF1}" dt="2021-12-06T13:40:28.622" v="1988" actId="1036"/>
          <ac:spMkLst>
            <pc:docMk/>
            <pc:sldMk cId="4122635782" sldId="264"/>
            <ac:spMk id="9" creationId="{FFC61E60-A2F7-42C1-83C9-85C79B6ED146}"/>
          </ac:spMkLst>
        </pc:spChg>
        <pc:spChg chg="mod ord">
          <ac:chgData name="Josepa Garreta Girona" userId="21679696-e934-4d35-a059-baa36a570ac0" providerId="ADAL" clId="{E43DAF26-499A-430B-B495-A908678C6BF1}" dt="2021-12-06T13:41:50.097" v="2000" actId="166"/>
          <ac:spMkLst>
            <pc:docMk/>
            <pc:sldMk cId="4122635782" sldId="264"/>
            <ac:spMk id="10" creationId="{5014DEAD-5C64-4FFB-B760-8795A17483D9}"/>
          </ac:spMkLst>
        </pc:spChg>
        <pc:spChg chg="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11" creationId="{B8AF1E90-45F6-4D9B-B686-A4724B1B9101}"/>
          </ac:spMkLst>
        </pc:spChg>
        <pc:spChg chg="mod">
          <ac:chgData name="Josepa Garreta Girona" userId="21679696-e934-4d35-a059-baa36a570ac0" providerId="ADAL" clId="{E43DAF26-499A-430B-B495-A908678C6BF1}" dt="2021-12-06T13:40:28.622" v="1988" actId="1036"/>
          <ac:spMkLst>
            <pc:docMk/>
            <pc:sldMk cId="4122635782" sldId="264"/>
            <ac:spMk id="12" creationId="{12B60FEF-161C-41E9-982C-50E25FA44E62}"/>
          </ac:spMkLst>
        </pc:spChg>
        <pc:spChg chg="mod ord">
          <ac:chgData name="Josepa Garreta Girona" userId="21679696-e934-4d35-a059-baa36a570ac0" providerId="ADAL" clId="{E43DAF26-499A-430B-B495-A908678C6BF1}" dt="2021-12-06T13:40:12.400" v="1976" actId="166"/>
          <ac:spMkLst>
            <pc:docMk/>
            <pc:sldMk cId="4122635782" sldId="264"/>
            <ac:spMk id="13" creationId="{D3650817-8FF7-4706-8B31-2367EAF11E2E}"/>
          </ac:spMkLst>
        </pc:spChg>
        <pc:spChg chg="mod">
          <ac:chgData name="Josepa Garreta Girona" userId="21679696-e934-4d35-a059-baa36a570ac0" providerId="ADAL" clId="{E43DAF26-499A-430B-B495-A908678C6BF1}" dt="2021-12-06T08:59:00.300" v="209"/>
          <ac:spMkLst>
            <pc:docMk/>
            <pc:sldMk cId="4122635782" sldId="264"/>
            <ac:spMk id="18" creationId="{39FA55BB-418E-4747-9E9D-B61862ED1A43}"/>
          </ac:spMkLst>
        </pc:spChg>
        <pc:spChg chg="mod">
          <ac:chgData name="Josepa Garreta Girona" userId="21679696-e934-4d35-a059-baa36a570ac0" providerId="ADAL" clId="{E43DAF26-499A-430B-B495-A908678C6BF1}" dt="2021-12-06T09:22:09.761" v="328"/>
          <ac:spMkLst>
            <pc:docMk/>
            <pc:sldMk cId="4122635782" sldId="264"/>
            <ac:spMk id="21" creationId="{845046E2-242D-457F-84B1-4B92D9FE01FF}"/>
          </ac:spMkLst>
        </pc:spChg>
        <pc:spChg chg="mod">
          <ac:chgData name="Josepa Garreta Girona" userId="21679696-e934-4d35-a059-baa36a570ac0" providerId="ADAL" clId="{E43DAF26-499A-430B-B495-A908678C6BF1}" dt="2021-12-06T09:22:09.761" v="328"/>
          <ac:spMkLst>
            <pc:docMk/>
            <pc:sldMk cId="4122635782" sldId="264"/>
            <ac:spMk id="24" creationId="{F8BFBBC3-936F-4363-92A5-07E1B4DD39E1}"/>
          </ac:spMkLst>
        </pc:spChg>
        <pc:spChg chg="mod">
          <ac:chgData name="Josepa Garreta Girona" userId="21679696-e934-4d35-a059-baa36a570ac0" providerId="ADAL" clId="{E43DAF26-499A-430B-B495-A908678C6BF1}" dt="2021-12-06T09:22:09.761" v="328"/>
          <ac:spMkLst>
            <pc:docMk/>
            <pc:sldMk cId="4122635782" sldId="264"/>
            <ac:spMk id="27" creationId="{6C0E6E6A-05FA-470F-BA59-614D7C92EAE5}"/>
          </ac:spMkLst>
        </pc:spChg>
        <pc:spChg chg="mod">
          <ac:chgData name="Josepa Garreta Girona" userId="21679696-e934-4d35-a059-baa36a570ac0" providerId="ADAL" clId="{E43DAF26-499A-430B-B495-A908678C6BF1}" dt="2021-12-06T09:26:02.404" v="344"/>
          <ac:spMkLst>
            <pc:docMk/>
            <pc:sldMk cId="4122635782" sldId="264"/>
            <ac:spMk id="30" creationId="{C164C5A0-D34A-4891-A3CF-55ECEDE3CB64}"/>
          </ac:spMkLst>
        </pc:spChg>
        <pc:spChg chg="mod">
          <ac:chgData name="Josepa Garreta Girona" userId="21679696-e934-4d35-a059-baa36a570ac0" providerId="ADAL" clId="{E43DAF26-499A-430B-B495-A908678C6BF1}" dt="2021-12-06T09:26:02.404" v="344"/>
          <ac:spMkLst>
            <pc:docMk/>
            <pc:sldMk cId="4122635782" sldId="264"/>
            <ac:spMk id="31" creationId="{52139B30-F15E-4C54-90F7-230413802688}"/>
          </ac:spMkLst>
        </pc:spChg>
        <pc:spChg chg="add del mod">
          <ac:chgData name="Josepa Garreta Girona" userId="21679696-e934-4d35-a059-baa36a570ac0" providerId="ADAL" clId="{E43DAF26-499A-430B-B495-A908678C6BF1}" dt="2021-12-06T09:36:20.241" v="525"/>
          <ac:spMkLst>
            <pc:docMk/>
            <pc:sldMk cId="4122635782" sldId="264"/>
            <ac:spMk id="32" creationId="{B401B3DD-31DA-478A-B180-6AF224FAD298}"/>
          </ac:spMkLst>
        </pc:spChg>
        <pc:spChg chg="add 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33" creationId="{0DF0CDFE-F3A8-435A-ADB8-F522041A6F0C}"/>
          </ac:spMkLst>
        </pc:spChg>
        <pc:spChg chg="add del mod">
          <ac:chgData name="Josepa Garreta Girona" userId="21679696-e934-4d35-a059-baa36a570ac0" providerId="ADAL" clId="{E43DAF26-499A-430B-B495-A908678C6BF1}" dt="2021-12-06T09:51:16.446" v="755" actId="21"/>
          <ac:spMkLst>
            <pc:docMk/>
            <pc:sldMk cId="4122635782" sldId="264"/>
            <ac:spMk id="34" creationId="{3E0B2648-B883-465A-A197-CFA41B02C041}"/>
          </ac:spMkLst>
        </pc:spChg>
        <pc:spChg chg="add 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35" creationId="{B8EC4C68-5667-453F-A1AE-7A2A330C69EF}"/>
          </ac:spMkLst>
        </pc:spChg>
        <pc:spChg chg="add 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36" creationId="{AE15867A-B4B3-4A2F-A5CD-CEB649E9655D}"/>
          </ac:spMkLst>
        </pc:spChg>
        <pc:spChg chg="add del mod">
          <ac:chgData name="Josepa Garreta Girona" userId="21679696-e934-4d35-a059-baa36a570ac0" providerId="ADAL" clId="{E43DAF26-499A-430B-B495-A908678C6BF1}" dt="2021-12-06T09:51:16.446" v="755" actId="21"/>
          <ac:spMkLst>
            <pc:docMk/>
            <pc:sldMk cId="4122635782" sldId="264"/>
            <ac:spMk id="37" creationId="{020FBD54-CFDC-4AD9-8A89-02E96C3C6A15}"/>
          </ac:spMkLst>
        </pc:spChg>
        <pc:spChg chg="mod">
          <ac:chgData name="Josepa Garreta Girona" userId="21679696-e934-4d35-a059-baa36a570ac0" providerId="ADAL" clId="{E43DAF26-499A-430B-B495-A908678C6BF1}" dt="2021-12-06T09:51:37.508" v="797"/>
          <ac:spMkLst>
            <pc:docMk/>
            <pc:sldMk cId="4122635782" sldId="264"/>
            <ac:spMk id="39" creationId="{348D343A-E2D0-43E6-872C-0F53C2D94311}"/>
          </ac:spMkLst>
        </pc:spChg>
        <pc:spChg chg="mod">
          <ac:chgData name="Josepa Garreta Girona" userId="21679696-e934-4d35-a059-baa36a570ac0" providerId="ADAL" clId="{E43DAF26-499A-430B-B495-A908678C6BF1}" dt="2021-12-06T09:51:37.508" v="797"/>
          <ac:spMkLst>
            <pc:docMk/>
            <pc:sldMk cId="4122635782" sldId="264"/>
            <ac:spMk id="42" creationId="{90AB1440-89AF-405A-9DF7-51FB98C3578B}"/>
          </ac:spMkLst>
        </pc:spChg>
        <pc:spChg chg="add mod">
          <ac:chgData name="Josepa Garreta Girona" userId="21679696-e934-4d35-a059-baa36a570ac0" providerId="ADAL" clId="{E43DAF26-499A-430B-B495-A908678C6BF1}" dt="2021-12-06T13:40:03.203" v="1975" actId="1036"/>
          <ac:spMkLst>
            <pc:docMk/>
            <pc:sldMk cId="4122635782" sldId="264"/>
            <ac:spMk id="44" creationId="{46BA6AD8-62F5-4FE8-A771-38F02AE59709}"/>
          </ac:spMkLst>
        </pc:spChg>
        <pc:spChg chg="add mod">
          <ac:chgData name="Josepa Garreta Girona" userId="21679696-e934-4d35-a059-baa36a570ac0" providerId="ADAL" clId="{E43DAF26-499A-430B-B495-A908678C6BF1}" dt="2021-12-06T13:41:25.862" v="1998" actId="1037"/>
          <ac:spMkLst>
            <pc:docMk/>
            <pc:sldMk cId="4122635782" sldId="264"/>
            <ac:spMk id="45" creationId="{AEF67AAC-FA97-4214-AB8D-E282F32A44E4}"/>
          </ac:spMkLst>
        </pc:spChg>
        <pc:grpChg chg="add mod">
          <ac:chgData name="Josepa Garreta Girona" userId="21679696-e934-4d35-a059-baa36a570ac0" providerId="ADAL" clId="{E43DAF26-499A-430B-B495-A908678C6BF1}" dt="2021-12-06T13:40:03.203" v="1975" actId="1036"/>
          <ac:grpSpMkLst>
            <pc:docMk/>
            <pc:sldMk cId="4122635782" sldId="264"/>
            <ac:grpSpMk id="17" creationId="{D1042AFC-A37E-41AC-9BCE-4140176A6C13}"/>
          </ac:grpSpMkLst>
        </pc:grpChg>
        <pc:grpChg chg="add mod">
          <ac:chgData name="Josepa Garreta Girona" userId="21679696-e934-4d35-a059-baa36a570ac0" providerId="ADAL" clId="{E43DAF26-499A-430B-B495-A908678C6BF1}" dt="2021-12-06T13:40:03.203" v="1975" actId="1036"/>
          <ac:grpSpMkLst>
            <pc:docMk/>
            <pc:sldMk cId="4122635782" sldId="264"/>
            <ac:grpSpMk id="20" creationId="{51C6C450-0F95-4E0F-B62E-082D83F33A2C}"/>
          </ac:grpSpMkLst>
        </pc:grpChg>
        <pc:grpChg chg="add del mod">
          <ac:chgData name="Josepa Garreta Girona" userId="21679696-e934-4d35-a059-baa36a570ac0" providerId="ADAL" clId="{E43DAF26-499A-430B-B495-A908678C6BF1}" dt="2021-12-06T09:51:16.446" v="755" actId="21"/>
          <ac:grpSpMkLst>
            <pc:docMk/>
            <pc:sldMk cId="4122635782" sldId="264"/>
            <ac:grpSpMk id="23" creationId="{42275026-9EC9-45CB-B746-6B4EE1CB9973}"/>
          </ac:grpSpMkLst>
        </pc:grpChg>
        <pc:grpChg chg="add del mod">
          <ac:chgData name="Josepa Garreta Girona" userId="21679696-e934-4d35-a059-baa36a570ac0" providerId="ADAL" clId="{E43DAF26-499A-430B-B495-A908678C6BF1}" dt="2021-12-06T09:51:16.446" v="755" actId="21"/>
          <ac:grpSpMkLst>
            <pc:docMk/>
            <pc:sldMk cId="4122635782" sldId="264"/>
            <ac:grpSpMk id="26" creationId="{7FFD9F1D-D9DE-4F6F-B300-87ABDB6E5AE2}"/>
          </ac:grpSpMkLst>
        </pc:grpChg>
        <pc:grpChg chg="add mod">
          <ac:chgData name="Josepa Garreta Girona" userId="21679696-e934-4d35-a059-baa36a570ac0" providerId="ADAL" clId="{E43DAF26-499A-430B-B495-A908678C6BF1}" dt="2021-12-06T13:40:03.203" v="1975" actId="1036"/>
          <ac:grpSpMkLst>
            <pc:docMk/>
            <pc:sldMk cId="4122635782" sldId="264"/>
            <ac:grpSpMk id="29" creationId="{027BD89F-BD8D-4CF4-90EF-CEA612FA636B}"/>
          </ac:grpSpMkLst>
        </pc:grpChg>
        <pc:grpChg chg="add mod">
          <ac:chgData name="Josepa Garreta Girona" userId="21679696-e934-4d35-a059-baa36a570ac0" providerId="ADAL" clId="{E43DAF26-499A-430B-B495-A908678C6BF1}" dt="2021-12-06T13:40:03.203" v="1975" actId="1036"/>
          <ac:grpSpMkLst>
            <pc:docMk/>
            <pc:sldMk cId="4122635782" sldId="264"/>
            <ac:grpSpMk id="38" creationId="{4E184DB7-02BE-45E7-B437-E6DC55FC1192}"/>
          </ac:grpSpMkLst>
        </pc:grpChg>
        <pc:grpChg chg="add mod ord">
          <ac:chgData name="Josepa Garreta Girona" userId="21679696-e934-4d35-a059-baa36a570ac0" providerId="ADAL" clId="{E43DAF26-499A-430B-B495-A908678C6BF1}" dt="2021-12-06T13:41:04.534" v="1989" actId="170"/>
          <ac:grpSpMkLst>
            <pc:docMk/>
            <pc:sldMk cId="4122635782" sldId="264"/>
            <ac:grpSpMk id="41" creationId="{125F860A-A1A6-4C70-9C96-5CD86C0AACDF}"/>
          </ac:grpSpMkLst>
        </pc:grpChg>
        <pc:picChg chg="mod">
          <ac:chgData name="Josepa Garreta Girona" userId="21679696-e934-4d35-a059-baa36a570ac0" providerId="ADAL" clId="{E43DAF26-499A-430B-B495-A908678C6BF1}" dt="2021-12-06T13:40:03.203" v="1975" actId="1036"/>
          <ac:picMkLst>
            <pc:docMk/>
            <pc:sldMk cId="4122635782" sldId="264"/>
            <ac:picMk id="3" creationId="{956E1CB8-8B63-4CEB-ABA7-605F2B6440BB}"/>
          </ac:picMkLst>
        </pc:picChg>
        <pc:picChg chg="mod">
          <ac:chgData name="Josepa Garreta Girona" userId="21679696-e934-4d35-a059-baa36a570ac0" providerId="ADAL" clId="{E43DAF26-499A-430B-B495-A908678C6BF1}" dt="2021-12-06T13:40:03.203" v="1975" actId="1036"/>
          <ac:picMkLst>
            <pc:docMk/>
            <pc:sldMk cId="4122635782" sldId="264"/>
            <ac:picMk id="4" creationId="{4250A1C0-37AC-442D-A3FD-F563A9416D38}"/>
          </ac:picMkLst>
        </pc:picChg>
        <pc:picChg chg="mod modCrop">
          <ac:chgData name="Josepa Garreta Girona" userId="21679696-e934-4d35-a059-baa36a570ac0" providerId="ADAL" clId="{E43DAF26-499A-430B-B495-A908678C6BF1}" dt="2021-12-06T13:40:28.622" v="1988" actId="1036"/>
          <ac:picMkLst>
            <pc:docMk/>
            <pc:sldMk cId="4122635782" sldId="264"/>
            <ac:picMk id="5" creationId="{D55471CA-FDCC-454F-9166-19016A07B412}"/>
          </ac:picMkLst>
        </pc:picChg>
        <pc:picChg chg="mod">
          <ac:chgData name="Josepa Garreta Girona" userId="21679696-e934-4d35-a059-baa36a570ac0" providerId="ADAL" clId="{E43DAF26-499A-430B-B495-A908678C6BF1}" dt="2021-12-06T13:40:03.203" v="1975" actId="1036"/>
          <ac:picMkLst>
            <pc:docMk/>
            <pc:sldMk cId="4122635782" sldId="264"/>
            <ac:picMk id="6" creationId="{BD65092E-D2D3-484B-A867-A382BE0D5D47}"/>
          </ac:picMkLst>
        </pc:picChg>
        <pc:picChg chg="mod">
          <ac:chgData name="Josepa Garreta Girona" userId="21679696-e934-4d35-a059-baa36a570ac0" providerId="ADAL" clId="{E43DAF26-499A-430B-B495-A908678C6BF1}" dt="2021-12-06T13:40:28.622" v="1988" actId="1036"/>
          <ac:picMkLst>
            <pc:docMk/>
            <pc:sldMk cId="4122635782" sldId="264"/>
            <ac:picMk id="7" creationId="{0E35F87C-92A2-4A50-929F-B8946E8B124B}"/>
          </ac:picMkLst>
        </pc:picChg>
        <pc:picChg chg="add del mod">
          <ac:chgData name="Josepa Garreta Girona" userId="21679696-e934-4d35-a059-baa36a570ac0" providerId="ADAL" clId="{E43DAF26-499A-430B-B495-A908678C6BF1}" dt="2021-12-06T08:52:55.841" v="178" actId="21"/>
          <ac:picMkLst>
            <pc:docMk/>
            <pc:sldMk cId="4122635782" sldId="264"/>
            <ac:picMk id="14" creationId="{2B812CE3-223C-4204-AE09-EE9051023CB5}"/>
          </ac:picMkLst>
        </pc:picChg>
        <pc:picChg chg="del mod">
          <ac:chgData name="Josepa Garreta Girona" userId="21679696-e934-4d35-a059-baa36a570ac0" providerId="ADAL" clId="{E43DAF26-499A-430B-B495-A908678C6BF1}" dt="2021-12-06T09:30:09.034" v="368" actId="478"/>
          <ac:picMkLst>
            <pc:docMk/>
            <pc:sldMk cId="4122635782" sldId="264"/>
            <ac:picMk id="16" creationId="{00000000-0000-0000-0000-000000000000}"/>
          </ac:picMkLst>
        </pc:picChg>
        <pc:picChg chg="mod">
          <ac:chgData name="Josepa Garreta Girona" userId="21679696-e934-4d35-a059-baa36a570ac0" providerId="ADAL" clId="{E43DAF26-499A-430B-B495-A908678C6BF1}" dt="2021-12-06T08:59:00.300" v="209"/>
          <ac:picMkLst>
            <pc:docMk/>
            <pc:sldMk cId="4122635782" sldId="264"/>
            <ac:picMk id="19" creationId="{866BCE8B-95CB-43CA-A43B-AC6C5C23F9EF}"/>
          </ac:picMkLst>
        </pc:picChg>
        <pc:picChg chg="mod">
          <ac:chgData name="Josepa Garreta Girona" userId="21679696-e934-4d35-a059-baa36a570ac0" providerId="ADAL" clId="{E43DAF26-499A-430B-B495-A908678C6BF1}" dt="2021-12-06T09:22:09.761" v="328"/>
          <ac:picMkLst>
            <pc:docMk/>
            <pc:sldMk cId="4122635782" sldId="264"/>
            <ac:picMk id="22" creationId="{092309F3-B45C-4237-8332-358E7B1BBA09}"/>
          </ac:picMkLst>
        </pc:picChg>
        <pc:picChg chg="mod">
          <ac:chgData name="Josepa Garreta Girona" userId="21679696-e934-4d35-a059-baa36a570ac0" providerId="ADAL" clId="{E43DAF26-499A-430B-B495-A908678C6BF1}" dt="2021-12-06T09:22:09.761" v="328"/>
          <ac:picMkLst>
            <pc:docMk/>
            <pc:sldMk cId="4122635782" sldId="264"/>
            <ac:picMk id="25" creationId="{10540AEA-1B54-4354-9D48-930A7C187E47}"/>
          </ac:picMkLst>
        </pc:picChg>
        <pc:picChg chg="mod">
          <ac:chgData name="Josepa Garreta Girona" userId="21679696-e934-4d35-a059-baa36a570ac0" providerId="ADAL" clId="{E43DAF26-499A-430B-B495-A908678C6BF1}" dt="2021-12-06T09:22:09.761" v="328"/>
          <ac:picMkLst>
            <pc:docMk/>
            <pc:sldMk cId="4122635782" sldId="264"/>
            <ac:picMk id="28" creationId="{EA5713F3-0937-4C7D-927F-70E374D29F8E}"/>
          </ac:picMkLst>
        </pc:picChg>
        <pc:picChg chg="mod">
          <ac:chgData name="Josepa Garreta Girona" userId="21679696-e934-4d35-a059-baa36a570ac0" providerId="ADAL" clId="{E43DAF26-499A-430B-B495-A908678C6BF1}" dt="2021-12-06T09:51:37.508" v="797"/>
          <ac:picMkLst>
            <pc:docMk/>
            <pc:sldMk cId="4122635782" sldId="264"/>
            <ac:picMk id="40" creationId="{78BD5F1A-3C93-4B84-A890-0078841A97F3}"/>
          </ac:picMkLst>
        </pc:picChg>
        <pc:picChg chg="mod">
          <ac:chgData name="Josepa Garreta Girona" userId="21679696-e934-4d35-a059-baa36a570ac0" providerId="ADAL" clId="{E43DAF26-499A-430B-B495-A908678C6BF1}" dt="2021-12-06T09:51:37.508" v="797"/>
          <ac:picMkLst>
            <pc:docMk/>
            <pc:sldMk cId="4122635782" sldId="264"/>
            <ac:picMk id="43" creationId="{31577A0C-3B21-449B-983F-0C2D635AE390}"/>
          </ac:picMkLst>
        </pc:picChg>
      </pc:sldChg>
      <pc:sldChg chg="modSp mod ord">
        <pc:chgData name="Josepa Garreta Girona" userId="21679696-e934-4d35-a059-baa36a570ac0" providerId="ADAL" clId="{E43DAF26-499A-430B-B495-A908678C6BF1}" dt="2021-12-06T13:53:32.301" v="2115" actId="1036"/>
        <pc:sldMkLst>
          <pc:docMk/>
          <pc:sldMk cId="317251350" sldId="265"/>
        </pc:sldMkLst>
        <pc:spChg chg="mod">
          <ac:chgData name="Josepa Garreta Girona" userId="21679696-e934-4d35-a059-baa36a570ac0" providerId="ADAL" clId="{E43DAF26-499A-430B-B495-A908678C6BF1}" dt="2021-12-06T13:53:32.301" v="2115" actId="1036"/>
          <ac:spMkLst>
            <pc:docMk/>
            <pc:sldMk cId="317251350" sldId="265"/>
            <ac:spMk id="3" creationId="{9080B459-B7AA-4D90-928C-36CA1CE87C75}"/>
          </ac:spMkLst>
        </pc:spChg>
        <pc:spChg chg="mod">
          <ac:chgData name="Josepa Garreta Girona" userId="21679696-e934-4d35-a059-baa36a570ac0" providerId="ADAL" clId="{E43DAF26-499A-430B-B495-A908678C6BF1}" dt="2021-12-06T13:53:32.301" v="2115" actId="1036"/>
          <ac:spMkLst>
            <pc:docMk/>
            <pc:sldMk cId="317251350" sldId="265"/>
            <ac:spMk id="4" creationId="{A7B28C3D-A375-40D6-A82C-CAED7408FEBF}"/>
          </ac:spMkLst>
        </pc:spChg>
        <pc:spChg chg="mod">
          <ac:chgData name="Josepa Garreta Girona" userId="21679696-e934-4d35-a059-baa36a570ac0" providerId="ADAL" clId="{E43DAF26-499A-430B-B495-A908678C6BF1}" dt="2021-12-06T13:53:32.301" v="2115" actId="1036"/>
          <ac:spMkLst>
            <pc:docMk/>
            <pc:sldMk cId="317251350" sldId="265"/>
            <ac:spMk id="5" creationId="{960CDAF8-9B6F-48A9-9717-23AD377F174E}"/>
          </ac:spMkLst>
        </pc:spChg>
        <pc:spChg chg="mod">
          <ac:chgData name="Josepa Garreta Girona" userId="21679696-e934-4d35-a059-baa36a570ac0" providerId="ADAL" clId="{E43DAF26-499A-430B-B495-A908678C6BF1}" dt="2021-12-06T10:16:30.867" v="998" actId="1076"/>
          <ac:spMkLst>
            <pc:docMk/>
            <pc:sldMk cId="317251350" sldId="265"/>
            <ac:spMk id="6" creationId="{D0E00B26-3295-47FA-A70C-F482918D0350}"/>
          </ac:spMkLst>
        </pc:spChg>
        <pc:picChg chg="mod">
          <ac:chgData name="Josepa Garreta Girona" userId="21679696-e934-4d35-a059-baa36a570ac0" providerId="ADAL" clId="{E43DAF26-499A-430B-B495-A908678C6BF1}" dt="2021-12-06T13:53:32.301" v="2115" actId="1036"/>
          <ac:picMkLst>
            <pc:docMk/>
            <pc:sldMk cId="317251350" sldId="265"/>
            <ac:picMk id="7" creationId="{4DBB7BD1-04A9-4E6D-90A6-C07161957C20}"/>
          </ac:picMkLst>
        </pc:picChg>
        <pc:picChg chg="mod">
          <ac:chgData name="Josepa Garreta Girona" userId="21679696-e934-4d35-a059-baa36a570ac0" providerId="ADAL" clId="{E43DAF26-499A-430B-B495-A908678C6BF1}" dt="2021-12-06T13:53:32.301" v="2115" actId="1036"/>
          <ac:picMkLst>
            <pc:docMk/>
            <pc:sldMk cId="317251350" sldId="265"/>
            <ac:picMk id="8" creationId="{AA3CAC1E-896B-4691-804F-529AD40977CD}"/>
          </ac:picMkLst>
        </pc:picChg>
        <pc:picChg chg="mod">
          <ac:chgData name="Josepa Garreta Girona" userId="21679696-e934-4d35-a059-baa36a570ac0" providerId="ADAL" clId="{E43DAF26-499A-430B-B495-A908678C6BF1}" dt="2021-12-06T13:53:32.301" v="2115" actId="1036"/>
          <ac:picMkLst>
            <pc:docMk/>
            <pc:sldMk cId="317251350" sldId="265"/>
            <ac:picMk id="9" creationId="{71DB0B2B-BD0C-42A2-B796-147658FB2585}"/>
          </ac:picMkLst>
        </pc:picChg>
      </pc:sldChg>
      <pc:sldChg chg="addSp delSp modSp mod">
        <pc:chgData name="Josepa Garreta Girona" userId="21679696-e934-4d35-a059-baa36a570ac0" providerId="ADAL" clId="{E43DAF26-499A-430B-B495-A908678C6BF1}" dt="2021-12-06T18:35:09.189" v="2311" actId="20577"/>
        <pc:sldMkLst>
          <pc:docMk/>
          <pc:sldMk cId="649714926" sldId="266"/>
        </pc:sldMkLst>
        <pc:spChg chg="del">
          <ac:chgData name="Josepa Garreta Girona" userId="21679696-e934-4d35-a059-baa36a570ac0" providerId="ADAL" clId="{E43DAF26-499A-430B-B495-A908678C6BF1}" dt="2021-12-06T13:12:00.611" v="1749" actId="478"/>
          <ac:spMkLst>
            <pc:docMk/>
            <pc:sldMk cId="649714926" sldId="266"/>
            <ac:spMk id="3" creationId="{00000000-0000-0000-0000-000000000000}"/>
          </ac:spMkLst>
        </pc:spChg>
        <pc:spChg chg="add mod">
          <ac:chgData name="Josepa Garreta Girona" userId="21679696-e934-4d35-a059-baa36a570ac0" providerId="ADAL" clId="{E43DAF26-499A-430B-B495-A908678C6BF1}" dt="2021-12-06T18:35:09.189" v="2311" actId="20577"/>
          <ac:spMkLst>
            <pc:docMk/>
            <pc:sldMk cId="649714926" sldId="266"/>
            <ac:spMk id="4" creationId="{9EBF00EA-C31C-4743-8A43-0A304C958DA8}"/>
          </ac:spMkLst>
        </pc:spChg>
        <pc:spChg chg="add del mod">
          <ac:chgData name="Josepa Garreta Girona" userId="21679696-e934-4d35-a059-baa36a570ac0" providerId="ADAL" clId="{E43DAF26-499A-430B-B495-A908678C6BF1}" dt="2021-12-06T13:10:13.272" v="1747" actId="478"/>
          <ac:spMkLst>
            <pc:docMk/>
            <pc:sldMk cId="649714926" sldId="266"/>
            <ac:spMk id="5" creationId="{9EA386AE-C750-4C4F-8F97-2345C15BCA9A}"/>
          </ac:spMkLst>
        </pc:spChg>
        <pc:spChg chg="del">
          <ac:chgData name="Josepa Garreta Girona" userId="21679696-e934-4d35-a059-baa36a570ac0" providerId="ADAL" clId="{E43DAF26-499A-430B-B495-A908678C6BF1}" dt="2021-12-06T13:10:02.855" v="1746" actId="478"/>
          <ac:spMkLst>
            <pc:docMk/>
            <pc:sldMk cId="649714926" sldId="266"/>
            <ac:spMk id="6" creationId="{871EE4FC-E570-2243-933D-E266EC6A59AF}"/>
          </ac:spMkLst>
        </pc:spChg>
        <pc:spChg chg="add del mod">
          <ac:chgData name="Josepa Garreta Girona" userId="21679696-e934-4d35-a059-baa36a570ac0" providerId="ADAL" clId="{E43DAF26-499A-430B-B495-A908678C6BF1}" dt="2021-12-06T13:20:57.858" v="1858" actId="478"/>
          <ac:spMkLst>
            <pc:docMk/>
            <pc:sldMk cId="649714926" sldId="266"/>
            <ac:spMk id="7" creationId="{36CA0E32-6480-40F8-A857-74FFD04DFF3E}"/>
          </ac:spMkLst>
        </pc:spChg>
        <pc:spChg chg="add del">
          <ac:chgData name="Josepa Garreta Girona" userId="21679696-e934-4d35-a059-baa36a570ac0" providerId="ADAL" clId="{E43DAF26-499A-430B-B495-A908678C6BF1}" dt="2021-12-06T13:19:51.372" v="1846" actId="478"/>
          <ac:spMkLst>
            <pc:docMk/>
            <pc:sldMk cId="649714926" sldId="266"/>
            <ac:spMk id="8" creationId="{9ECB195E-C4D2-4D83-AC95-782C769A432B}"/>
          </ac:spMkLst>
        </pc:spChg>
        <pc:spChg chg="add mod">
          <ac:chgData name="Josepa Garreta Girona" userId="21679696-e934-4d35-a059-baa36a570ac0" providerId="ADAL" clId="{E43DAF26-499A-430B-B495-A908678C6BF1}" dt="2021-12-06T18:32:10.132" v="2298" actId="1076"/>
          <ac:spMkLst>
            <pc:docMk/>
            <pc:sldMk cId="649714926" sldId="266"/>
            <ac:spMk id="9" creationId="{DD52A06A-FCF4-4568-8605-29ED263D325B}"/>
          </ac:spMkLst>
        </pc:spChg>
      </pc:sldChg>
      <pc:sldChg chg="addSp delSp modSp mod ord">
        <pc:chgData name="Josepa Garreta Girona" userId="21679696-e934-4d35-a059-baa36a570ac0" providerId="ADAL" clId="{E43DAF26-499A-430B-B495-A908678C6BF1}" dt="2021-12-06T19:48:25.977" v="2715" actId="20577"/>
        <pc:sldMkLst>
          <pc:docMk/>
          <pc:sldMk cId="1754730592" sldId="267"/>
        </pc:sldMkLst>
        <pc:spChg chg="mod">
          <ac:chgData name="Josepa Garreta Girona" userId="21679696-e934-4d35-a059-baa36a570ac0" providerId="ADAL" clId="{E43DAF26-499A-430B-B495-A908678C6BF1}" dt="2021-12-06T19:36:34.036" v="2672" actId="20577"/>
          <ac:spMkLst>
            <pc:docMk/>
            <pc:sldMk cId="1754730592" sldId="267"/>
            <ac:spMk id="2" creationId="{871EE4FC-E570-2243-933D-E266EC6A59AF}"/>
          </ac:spMkLst>
        </pc:spChg>
        <pc:spChg chg="add del mod">
          <ac:chgData name="Josepa Garreta Girona" userId="21679696-e934-4d35-a059-baa36a570ac0" providerId="ADAL" clId="{E43DAF26-499A-430B-B495-A908678C6BF1}" dt="2021-12-06T19:48:25.977" v="2715" actId="20577"/>
          <ac:spMkLst>
            <pc:docMk/>
            <pc:sldMk cId="1754730592" sldId="267"/>
            <ac:spMk id="4" creationId="{00000000-0000-0000-0000-000000000000}"/>
          </ac:spMkLst>
        </pc:spChg>
        <pc:spChg chg="add del">
          <ac:chgData name="Josepa Garreta Girona" userId="21679696-e934-4d35-a059-baa36a570ac0" providerId="ADAL" clId="{E43DAF26-499A-430B-B495-A908678C6BF1}" dt="2021-12-06T18:26:29.694" v="2284" actId="22"/>
          <ac:spMkLst>
            <pc:docMk/>
            <pc:sldMk cId="1754730592" sldId="267"/>
            <ac:spMk id="6" creationId="{1175FA7B-9828-4257-B119-3F4B4331C99C}"/>
          </ac:spMkLst>
        </pc:spChg>
        <pc:picChg chg="add del mod">
          <ac:chgData name="Josepa Garreta Girona" userId="21679696-e934-4d35-a059-baa36a570ac0" providerId="ADAL" clId="{E43DAF26-499A-430B-B495-A908678C6BF1}" dt="2021-12-06T18:26:38.920" v="2288" actId="478"/>
          <ac:picMkLst>
            <pc:docMk/>
            <pc:sldMk cId="1754730592" sldId="267"/>
            <ac:picMk id="7" creationId="{00000000-0000-0000-0000-000000000000}"/>
          </ac:picMkLst>
        </pc:picChg>
      </pc:sldChg>
      <pc:sldChg chg="modSp mod ord">
        <pc:chgData name="Josepa Garreta Girona" userId="21679696-e934-4d35-a059-baa36a570ac0" providerId="ADAL" clId="{E43DAF26-499A-430B-B495-A908678C6BF1}" dt="2021-12-06T18:24:36.661" v="2271" actId="113"/>
        <pc:sldMkLst>
          <pc:docMk/>
          <pc:sldMk cId="426777082" sldId="268"/>
        </pc:sldMkLst>
        <pc:spChg chg="mod">
          <ac:chgData name="Josepa Garreta Girona" userId="21679696-e934-4d35-a059-baa36a570ac0" providerId="ADAL" clId="{E43DAF26-499A-430B-B495-A908678C6BF1}" dt="2021-12-06T18:24:36.661" v="2271" actId="113"/>
          <ac:spMkLst>
            <pc:docMk/>
            <pc:sldMk cId="426777082" sldId="268"/>
            <ac:spMk id="2" creationId="{00000000-0000-0000-0000-000000000000}"/>
          </ac:spMkLst>
        </pc:spChg>
        <pc:spChg chg="mod">
          <ac:chgData name="Josepa Garreta Girona" userId="21679696-e934-4d35-a059-baa36a570ac0" providerId="ADAL" clId="{E43DAF26-499A-430B-B495-A908678C6BF1}" dt="2021-12-06T13:34:47.303" v="1922" actId="1076"/>
          <ac:spMkLst>
            <pc:docMk/>
            <pc:sldMk cId="426777082" sldId="268"/>
            <ac:spMk id="4" creationId="{871EE4FC-E570-2243-933D-E266EC6A59AF}"/>
          </ac:spMkLst>
        </pc:spChg>
      </pc:sldChg>
      <pc:sldChg chg="modSp del mod">
        <pc:chgData name="Josepa Garreta Girona" userId="21679696-e934-4d35-a059-baa36a570ac0" providerId="ADAL" clId="{E43DAF26-499A-430B-B495-A908678C6BF1}" dt="2021-12-06T13:21:33.460" v="1859" actId="47"/>
        <pc:sldMkLst>
          <pc:docMk/>
          <pc:sldMk cId="1616204213" sldId="269"/>
        </pc:sldMkLst>
        <pc:spChg chg="mod">
          <ac:chgData name="Josepa Garreta Girona" userId="21679696-e934-4d35-a059-baa36a570ac0" providerId="ADAL" clId="{E43DAF26-499A-430B-B495-A908678C6BF1}" dt="2021-12-06T11:01:45.182" v="1014" actId="20577"/>
          <ac:spMkLst>
            <pc:docMk/>
            <pc:sldMk cId="1616204213" sldId="269"/>
            <ac:spMk id="2" creationId="{871EE4FC-E570-2243-933D-E266EC6A59AF}"/>
          </ac:spMkLst>
        </pc:spChg>
      </pc:sldChg>
      <pc:sldChg chg="modSp">
        <pc:chgData name="Josepa Garreta Girona" userId="21679696-e934-4d35-a059-baa36a570ac0" providerId="ADAL" clId="{E43DAF26-499A-430B-B495-A908678C6BF1}" dt="2021-12-06T18:17:09.430" v="2256"/>
        <pc:sldMkLst>
          <pc:docMk/>
          <pc:sldMk cId="2863393247" sldId="270"/>
        </pc:sldMkLst>
        <pc:graphicFrameChg chg="mod">
          <ac:chgData name="Josepa Garreta Girona" userId="21679696-e934-4d35-a059-baa36a570ac0" providerId="ADAL" clId="{E43DAF26-499A-430B-B495-A908678C6BF1}" dt="2021-12-06T18:17:09.430" v="2256"/>
          <ac:graphicFrameMkLst>
            <pc:docMk/>
            <pc:sldMk cId="2863393247" sldId="270"/>
            <ac:graphicFrameMk id="5" creationId="{00000000-0000-0000-0000-000000000000}"/>
          </ac:graphicFrameMkLst>
        </pc:graphicFrameChg>
      </pc:sldChg>
      <pc:sldChg chg="modSp del mod">
        <pc:chgData name="Josepa Garreta Girona" userId="21679696-e934-4d35-a059-baa36a570ac0" providerId="ADAL" clId="{E43DAF26-499A-430B-B495-A908678C6BF1}" dt="2021-12-06T11:46:51.693" v="1365" actId="47"/>
        <pc:sldMkLst>
          <pc:docMk/>
          <pc:sldMk cId="3427775532" sldId="271"/>
        </pc:sldMkLst>
        <pc:spChg chg="mod">
          <ac:chgData name="Josepa Garreta Girona" userId="21679696-e934-4d35-a059-baa36a570ac0" providerId="ADAL" clId="{E43DAF26-499A-430B-B495-A908678C6BF1}" dt="2021-12-06T11:32:28.180" v="1241" actId="113"/>
          <ac:spMkLst>
            <pc:docMk/>
            <pc:sldMk cId="3427775532" sldId="271"/>
            <ac:spMk id="2" creationId="{871EE4FC-E570-2243-933D-E266EC6A59AF}"/>
          </ac:spMkLst>
        </pc:spChg>
        <pc:spChg chg="mod">
          <ac:chgData name="Josepa Garreta Girona" userId="21679696-e934-4d35-a059-baa36a570ac0" providerId="ADAL" clId="{E43DAF26-499A-430B-B495-A908678C6BF1}" dt="2021-12-06T11:44:25.306" v="1335" actId="255"/>
          <ac:spMkLst>
            <pc:docMk/>
            <pc:sldMk cId="3427775532" sldId="271"/>
            <ac:spMk id="4" creationId="{00000000-0000-0000-0000-000000000000}"/>
          </ac:spMkLst>
        </pc:spChg>
      </pc:sldChg>
      <pc:sldChg chg="modSp mod">
        <pc:chgData name="Josepa Garreta Girona" userId="21679696-e934-4d35-a059-baa36a570ac0" providerId="ADAL" clId="{E43DAF26-499A-430B-B495-A908678C6BF1}" dt="2021-12-06T13:57:44.760" v="2123" actId="403"/>
        <pc:sldMkLst>
          <pc:docMk/>
          <pc:sldMk cId="3271933178" sldId="272"/>
        </pc:sldMkLst>
        <pc:spChg chg="mod">
          <ac:chgData name="Josepa Garreta Girona" userId="21679696-e934-4d35-a059-baa36a570ac0" providerId="ADAL" clId="{E43DAF26-499A-430B-B495-A908678C6BF1}" dt="2021-12-06T11:03:28.399" v="1093"/>
          <ac:spMkLst>
            <pc:docMk/>
            <pc:sldMk cId="3271933178" sldId="272"/>
            <ac:spMk id="2" creationId="{871EE4FC-E570-2243-933D-E266EC6A59AF}"/>
          </ac:spMkLst>
        </pc:spChg>
        <pc:spChg chg="mod">
          <ac:chgData name="Josepa Garreta Girona" userId="21679696-e934-4d35-a059-baa36a570ac0" providerId="ADAL" clId="{E43DAF26-499A-430B-B495-A908678C6BF1}" dt="2021-12-06T13:57:44.760" v="2123" actId="403"/>
          <ac:spMkLst>
            <pc:docMk/>
            <pc:sldMk cId="3271933178" sldId="272"/>
            <ac:spMk id="4" creationId="{00000000-0000-0000-0000-000000000000}"/>
          </ac:spMkLst>
        </pc:spChg>
      </pc:sldChg>
      <pc:sldChg chg="addSp delSp modSp mod">
        <pc:chgData name="Josepa Garreta Girona" userId="21679696-e934-4d35-a059-baa36a570ac0" providerId="ADAL" clId="{E43DAF26-499A-430B-B495-A908678C6BF1}" dt="2021-12-06T19:34:53.546" v="2647" actId="1076"/>
        <pc:sldMkLst>
          <pc:docMk/>
          <pc:sldMk cId="3320819759" sldId="273"/>
        </pc:sldMkLst>
        <pc:spChg chg="add del mod">
          <ac:chgData name="Josepa Garreta Girona" userId="21679696-e934-4d35-a059-baa36a570ac0" providerId="ADAL" clId="{E43DAF26-499A-430B-B495-A908678C6BF1}" dt="2021-12-06T19:25:08.485" v="2381"/>
          <ac:spMkLst>
            <pc:docMk/>
            <pc:sldMk cId="3320819759" sldId="273"/>
            <ac:spMk id="12" creationId="{B77D06A8-F603-475F-8900-EB841741BAD2}"/>
          </ac:spMkLst>
        </pc:spChg>
        <pc:spChg chg="add del mod">
          <ac:chgData name="Josepa Garreta Girona" userId="21679696-e934-4d35-a059-baa36a570ac0" providerId="ADAL" clId="{E43DAF26-499A-430B-B495-A908678C6BF1}" dt="2021-12-06T11:18:05.217" v="1160"/>
          <ac:spMkLst>
            <pc:docMk/>
            <pc:sldMk cId="3320819759" sldId="273"/>
            <ac:spMk id="12" creationId="{C11B4A93-4C8E-4F14-B8E3-C37DE613009F}"/>
          </ac:spMkLst>
        </pc:spChg>
        <pc:spChg chg="del">
          <ac:chgData name="Josepa Garreta Girona" userId="21679696-e934-4d35-a059-baa36a570ac0" providerId="ADAL" clId="{E43DAF26-499A-430B-B495-A908678C6BF1}" dt="2021-12-06T11:19:11.859" v="1172" actId="478"/>
          <ac:spMkLst>
            <pc:docMk/>
            <pc:sldMk cId="3320819759" sldId="273"/>
            <ac:spMk id="13" creationId="{D3650817-8FF7-4706-8B31-2367EAF11E2E}"/>
          </ac:spMkLst>
        </pc:spChg>
        <pc:spChg chg="add mod">
          <ac:chgData name="Josepa Garreta Girona" userId="21679696-e934-4d35-a059-baa36a570ac0" providerId="ADAL" clId="{E43DAF26-499A-430B-B495-A908678C6BF1}" dt="2021-12-06T11:19:01.326" v="1171" actId="20577"/>
          <ac:spMkLst>
            <pc:docMk/>
            <pc:sldMk cId="3320819759" sldId="273"/>
            <ac:spMk id="14" creationId="{1A6258CC-E843-4453-BAE0-4C68E1062F47}"/>
          </ac:spMkLst>
        </pc:spChg>
        <pc:spChg chg="add del">
          <ac:chgData name="Josepa Garreta Girona" userId="21679696-e934-4d35-a059-baa36a570ac0" providerId="ADAL" clId="{E43DAF26-499A-430B-B495-A908678C6BF1}" dt="2021-12-06T19:27:36.311" v="2390" actId="22"/>
          <ac:spMkLst>
            <pc:docMk/>
            <pc:sldMk cId="3320819759" sldId="273"/>
            <ac:spMk id="16" creationId="{A60C10C9-5F0F-4A82-811A-7240F035CF29}"/>
          </ac:spMkLst>
        </pc:spChg>
        <pc:picChg chg="add del mod">
          <ac:chgData name="Josepa Garreta Girona" userId="21679696-e934-4d35-a059-baa36a570ac0" providerId="ADAL" clId="{E43DAF26-499A-430B-B495-A908678C6BF1}" dt="2021-12-06T19:27:32.590" v="2388" actId="478"/>
          <ac:picMkLst>
            <pc:docMk/>
            <pc:sldMk cId="3320819759" sldId="273"/>
            <ac:picMk id="2" creationId="{9592FFB9-0AAC-47DC-BF33-4CA8AB208718}"/>
          </ac:picMkLst>
        </pc:picChg>
        <pc:picChg chg="add mod">
          <ac:chgData name="Josepa Garreta Girona" userId="21679696-e934-4d35-a059-baa36a570ac0" providerId="ADAL" clId="{E43DAF26-499A-430B-B495-A908678C6BF1}" dt="2021-12-06T19:28:59.126" v="2416" actId="14100"/>
          <ac:picMkLst>
            <pc:docMk/>
            <pc:sldMk cId="3320819759" sldId="273"/>
            <ac:picMk id="5" creationId="{BAA604F4-36B3-47C3-94C7-A2301064D453}"/>
          </ac:picMkLst>
        </pc:picChg>
        <pc:picChg chg="add mod">
          <ac:chgData name="Josepa Garreta Girona" userId="21679696-e934-4d35-a059-baa36a570ac0" providerId="ADAL" clId="{E43DAF26-499A-430B-B495-A908678C6BF1}" dt="2021-12-06T19:34:53.546" v="2647" actId="1076"/>
          <ac:picMkLst>
            <pc:docMk/>
            <pc:sldMk cId="3320819759" sldId="273"/>
            <ac:picMk id="6" creationId="{831E7AFC-3EC1-42A4-95D8-37AA82953DF6}"/>
          </ac:picMkLst>
        </pc:picChg>
        <pc:picChg chg="add mod">
          <ac:chgData name="Josepa Garreta Girona" userId="21679696-e934-4d35-a059-baa36a570ac0" providerId="ADAL" clId="{E43DAF26-499A-430B-B495-A908678C6BF1}" dt="2021-12-06T11:20:47.525" v="1173" actId="14100"/>
          <ac:picMkLst>
            <pc:docMk/>
            <pc:sldMk cId="3320819759" sldId="273"/>
            <ac:picMk id="10" creationId="{D414B4C2-1460-4BA1-8654-8F400767598D}"/>
          </ac:picMkLst>
        </pc:picChg>
        <pc:picChg chg="add mod">
          <ac:chgData name="Josepa Garreta Girona" userId="21679696-e934-4d35-a059-baa36a570ac0" providerId="ADAL" clId="{E43DAF26-499A-430B-B495-A908678C6BF1}" dt="2021-12-06T19:30:04.657" v="2442" actId="1035"/>
          <ac:picMkLst>
            <pc:docMk/>
            <pc:sldMk cId="3320819759" sldId="273"/>
            <ac:picMk id="11" creationId="{98E2700E-4443-4464-AA06-4406532D3D16}"/>
          </ac:picMkLst>
        </pc:picChg>
        <pc:picChg chg="add mod">
          <ac:chgData name="Josepa Garreta Girona" userId="21679696-e934-4d35-a059-baa36a570ac0" providerId="ADAL" clId="{E43DAF26-499A-430B-B495-A908678C6BF1}" dt="2021-12-06T19:29:21.514" v="2417" actId="1076"/>
          <ac:picMkLst>
            <pc:docMk/>
            <pc:sldMk cId="3320819759" sldId="273"/>
            <ac:picMk id="15" creationId="{57653000-4791-486B-AB73-997FF0116BAA}"/>
          </ac:picMkLst>
        </pc:picChg>
        <pc:picChg chg="mod">
          <ac:chgData name="Josepa Garreta Girona" userId="21679696-e934-4d35-a059-baa36a570ac0" providerId="ADAL" clId="{E43DAF26-499A-430B-B495-A908678C6BF1}" dt="2021-12-06T19:30:04.657" v="2442" actId="1035"/>
          <ac:picMkLst>
            <pc:docMk/>
            <pc:sldMk cId="3320819759" sldId="273"/>
            <ac:picMk id="1025" creationId="{CDBB1EF3-1986-4A40-B8B1-A7F2E0B2C5D1}"/>
          </ac:picMkLst>
        </pc:picChg>
        <pc:picChg chg="mod">
          <ac:chgData name="Josepa Garreta Girona" userId="21679696-e934-4d35-a059-baa36a570ac0" providerId="ADAL" clId="{E43DAF26-499A-430B-B495-A908678C6BF1}" dt="2021-12-06T19:31:09.316" v="2501" actId="1035"/>
          <ac:picMkLst>
            <pc:docMk/>
            <pc:sldMk cId="3320819759" sldId="273"/>
            <ac:picMk id="1026" creationId="{2BE8325C-02E4-48D3-8915-52D6C18D6498}"/>
          </ac:picMkLst>
        </pc:picChg>
        <pc:picChg chg="mod">
          <ac:chgData name="Josepa Garreta Girona" userId="21679696-e934-4d35-a059-baa36a570ac0" providerId="ADAL" clId="{E43DAF26-499A-430B-B495-A908678C6BF1}" dt="2021-12-06T19:30:04.657" v="2442" actId="1035"/>
          <ac:picMkLst>
            <pc:docMk/>
            <pc:sldMk cId="3320819759" sldId="273"/>
            <ac:picMk id="1027" creationId="{A091419D-7AF0-4E9D-9B27-CE40596EBF69}"/>
          </ac:picMkLst>
        </pc:picChg>
        <pc:picChg chg="mod">
          <ac:chgData name="Josepa Garreta Girona" userId="21679696-e934-4d35-a059-baa36a570ac0" providerId="ADAL" clId="{E43DAF26-499A-430B-B495-A908678C6BF1}" dt="2021-12-06T19:30:59.999" v="2489" actId="1035"/>
          <ac:picMkLst>
            <pc:docMk/>
            <pc:sldMk cId="3320819759" sldId="273"/>
            <ac:picMk id="1028" creationId="{017F40DE-9009-42E0-963B-96FF728602BF}"/>
          </ac:picMkLst>
        </pc:picChg>
        <pc:picChg chg="del mod">
          <ac:chgData name="Josepa Garreta Girona" userId="21679696-e934-4d35-a059-baa36a570ac0" providerId="ADAL" clId="{E43DAF26-499A-430B-B495-A908678C6BF1}" dt="2021-12-06T19:34:45.333" v="2646" actId="478"/>
          <ac:picMkLst>
            <pc:docMk/>
            <pc:sldMk cId="3320819759" sldId="273"/>
            <ac:picMk id="1029" creationId="{1FB188CA-5DE7-4755-863A-C135E60BA342}"/>
          </ac:picMkLst>
        </pc:picChg>
        <pc:picChg chg="mod">
          <ac:chgData name="Josepa Garreta Girona" userId="21679696-e934-4d35-a059-baa36a570ac0" providerId="ADAL" clId="{E43DAF26-499A-430B-B495-A908678C6BF1}" dt="2021-12-06T19:31:15.987" v="2519" actId="1035"/>
          <ac:picMkLst>
            <pc:docMk/>
            <pc:sldMk cId="3320819759" sldId="273"/>
            <ac:picMk id="1030" creationId="{C46FBB1E-FBB9-4F6D-842E-BC21A58850C5}"/>
          </ac:picMkLst>
        </pc:picChg>
        <pc:picChg chg="mod">
          <ac:chgData name="Josepa Garreta Girona" userId="21679696-e934-4d35-a059-baa36a570ac0" providerId="ADAL" clId="{E43DAF26-499A-430B-B495-A908678C6BF1}" dt="2021-12-06T19:30:40.040" v="2447" actId="554"/>
          <ac:picMkLst>
            <pc:docMk/>
            <pc:sldMk cId="3320819759" sldId="273"/>
            <ac:picMk id="1031" creationId="{04D6300C-3068-49D1-B135-FDF8CED45357}"/>
          </ac:picMkLst>
        </pc:picChg>
      </pc:sldChg>
      <pc:sldChg chg="new del">
        <pc:chgData name="Josepa Garreta Girona" userId="21679696-e934-4d35-a059-baa36a570ac0" providerId="ADAL" clId="{E43DAF26-499A-430B-B495-A908678C6BF1}" dt="2021-12-06T08:52:41.063" v="174" actId="680"/>
        <pc:sldMkLst>
          <pc:docMk/>
          <pc:sldMk cId="570980521" sldId="274"/>
        </pc:sldMkLst>
      </pc:sldChg>
      <pc:sldChg chg="modSp add mod">
        <pc:chgData name="Josepa Garreta Girona" userId="21679696-e934-4d35-a059-baa36a570ac0" providerId="ADAL" clId="{E43DAF26-499A-430B-B495-A908678C6BF1}" dt="2021-12-06T11:27:27.858" v="1214" actId="6549"/>
        <pc:sldMkLst>
          <pc:docMk/>
          <pc:sldMk cId="3152057554" sldId="274"/>
        </pc:sldMkLst>
        <pc:spChg chg="mod">
          <ac:chgData name="Josepa Garreta Girona" userId="21679696-e934-4d35-a059-baa36a570ac0" providerId="ADAL" clId="{E43DAF26-499A-430B-B495-A908678C6BF1}" dt="2021-12-06T11:27:27.858" v="1214" actId="6549"/>
          <ac:spMkLst>
            <pc:docMk/>
            <pc:sldMk cId="3152057554" sldId="274"/>
            <ac:spMk id="2" creationId="{871EE4FC-E570-2243-933D-E266EC6A59AF}"/>
          </ac:spMkLst>
        </pc:spChg>
      </pc:sldChg>
      <pc:sldChg chg="addSp delSp modSp new del mod">
        <pc:chgData name="Josepa Garreta Girona" userId="21679696-e934-4d35-a059-baa36a570ac0" providerId="ADAL" clId="{E43DAF26-499A-430B-B495-A908678C6BF1}" dt="2021-12-06T11:01:12.291" v="1005" actId="47"/>
        <pc:sldMkLst>
          <pc:docMk/>
          <pc:sldMk cId="3919832177" sldId="274"/>
        </pc:sldMkLst>
        <pc:spChg chg="del">
          <ac:chgData name="Josepa Garreta Girona" userId="21679696-e934-4d35-a059-baa36a570ac0" providerId="ADAL" clId="{E43DAF26-499A-430B-B495-A908678C6BF1}" dt="2021-12-06T08:54:41.504" v="191" actId="478"/>
          <ac:spMkLst>
            <pc:docMk/>
            <pc:sldMk cId="3919832177" sldId="274"/>
            <ac:spMk id="2" creationId="{21DFF1B3-997D-4521-B906-33758CE97FF2}"/>
          </ac:spMkLst>
        </pc:spChg>
        <pc:spChg chg="add del mod">
          <ac:chgData name="Josepa Garreta Girona" userId="21679696-e934-4d35-a059-baa36a570ac0" providerId="ADAL" clId="{E43DAF26-499A-430B-B495-A908678C6BF1}" dt="2021-12-06T08:58:41.696" v="207" actId="164"/>
          <ac:spMkLst>
            <pc:docMk/>
            <pc:sldMk cId="3919832177" sldId="274"/>
            <ac:spMk id="3" creationId="{4AFA15C3-63B2-44C0-BAA6-556D63558497}"/>
          </ac:spMkLst>
        </pc:spChg>
        <pc:spChg chg="add mod">
          <ac:chgData name="Josepa Garreta Girona" userId="21679696-e934-4d35-a059-baa36a570ac0" providerId="ADAL" clId="{E43DAF26-499A-430B-B495-A908678C6BF1}" dt="2021-12-06T09:15:39.883" v="279" actId="164"/>
          <ac:spMkLst>
            <pc:docMk/>
            <pc:sldMk cId="3919832177" sldId="274"/>
            <ac:spMk id="10" creationId="{5614481F-8078-4674-94C2-E1BB85203787}"/>
          </ac:spMkLst>
        </pc:spChg>
        <pc:spChg chg="add mod">
          <ac:chgData name="Josepa Garreta Girona" userId="21679696-e934-4d35-a059-baa36a570ac0" providerId="ADAL" clId="{E43DAF26-499A-430B-B495-A908678C6BF1}" dt="2021-12-06T09:18:33.107" v="304" actId="164"/>
          <ac:spMkLst>
            <pc:docMk/>
            <pc:sldMk cId="3919832177" sldId="274"/>
            <ac:spMk id="14" creationId="{97A38B90-710F-4196-A1B5-EBB5FF0BCCA9}"/>
          </ac:spMkLst>
        </pc:spChg>
        <pc:spChg chg="add mod">
          <ac:chgData name="Josepa Garreta Girona" userId="21679696-e934-4d35-a059-baa36a570ac0" providerId="ADAL" clId="{E43DAF26-499A-430B-B495-A908678C6BF1}" dt="2021-12-06T09:20:44.340" v="321" actId="164"/>
          <ac:spMkLst>
            <pc:docMk/>
            <pc:sldMk cId="3919832177" sldId="274"/>
            <ac:spMk id="16" creationId="{791D5A89-3762-4AF2-A6F7-916BE4466B31}"/>
          </ac:spMkLst>
        </pc:spChg>
        <pc:spChg chg="add mod">
          <ac:chgData name="Josepa Garreta Girona" userId="21679696-e934-4d35-a059-baa36a570ac0" providerId="ADAL" clId="{E43DAF26-499A-430B-B495-A908678C6BF1}" dt="2021-12-06T09:25:53.819" v="343" actId="164"/>
          <ac:spMkLst>
            <pc:docMk/>
            <pc:sldMk cId="3919832177" sldId="274"/>
            <ac:spMk id="18" creationId="{41F192B9-3CF3-4DFC-A321-79A4D267AA9C}"/>
          </ac:spMkLst>
        </pc:spChg>
        <pc:spChg chg="add mod">
          <ac:chgData name="Josepa Garreta Girona" userId="21679696-e934-4d35-a059-baa36a570ac0" providerId="ADAL" clId="{E43DAF26-499A-430B-B495-A908678C6BF1}" dt="2021-12-06T09:25:53.819" v="343" actId="164"/>
          <ac:spMkLst>
            <pc:docMk/>
            <pc:sldMk cId="3919832177" sldId="274"/>
            <ac:spMk id="19" creationId="{6F2F3C84-515F-44AE-94DC-971DCB6A2FA8}"/>
          </ac:spMkLst>
        </pc:spChg>
        <pc:grpChg chg="add mod">
          <ac:chgData name="Josepa Garreta Girona" userId="21679696-e934-4d35-a059-baa36a570ac0" providerId="ADAL" clId="{E43DAF26-499A-430B-B495-A908678C6BF1}" dt="2021-12-06T08:57:46.688" v="204" actId="164"/>
          <ac:grpSpMkLst>
            <pc:docMk/>
            <pc:sldMk cId="3919832177" sldId="274"/>
            <ac:grpSpMk id="5" creationId="{F3715F92-D7D4-461A-908F-5EFA6C3DF55F}"/>
          </ac:grpSpMkLst>
        </pc:grpChg>
        <pc:grpChg chg="add del mod">
          <ac:chgData name="Josepa Garreta Girona" userId="21679696-e934-4d35-a059-baa36a570ac0" providerId="ADAL" clId="{E43DAF26-499A-430B-B495-A908678C6BF1}" dt="2021-12-06T08:58:49.571" v="208" actId="21"/>
          <ac:grpSpMkLst>
            <pc:docMk/>
            <pc:sldMk cId="3919832177" sldId="274"/>
            <ac:grpSpMk id="6" creationId="{2A8A7A87-8DE1-4DC6-92A8-A8491001B5B0}"/>
          </ac:grpSpMkLst>
        </pc:grpChg>
        <pc:grpChg chg="add mod">
          <ac:chgData name="Josepa Garreta Girona" userId="21679696-e934-4d35-a059-baa36a570ac0" providerId="ADAL" clId="{E43DAF26-499A-430B-B495-A908678C6BF1}" dt="2021-12-06T09:14:41.895" v="274" actId="164"/>
          <ac:grpSpMkLst>
            <pc:docMk/>
            <pc:sldMk cId="3919832177" sldId="274"/>
            <ac:grpSpMk id="12" creationId="{C851F2CD-8C96-4A12-8034-B83AC1EFE59C}"/>
          </ac:grpSpMkLst>
        </pc:grpChg>
        <pc:grpChg chg="add mod">
          <ac:chgData name="Josepa Garreta Girona" userId="21679696-e934-4d35-a059-baa36a570ac0" providerId="ADAL" clId="{E43DAF26-499A-430B-B495-A908678C6BF1}" dt="2021-12-06T09:21:54.489" v="327" actId="1076"/>
          <ac:grpSpMkLst>
            <pc:docMk/>
            <pc:sldMk cId="3919832177" sldId="274"/>
            <ac:grpSpMk id="13" creationId="{8A801F04-38F4-4EF6-A9F2-4784AE52B2B0}"/>
          </ac:grpSpMkLst>
        </pc:grpChg>
        <pc:grpChg chg="add mod">
          <ac:chgData name="Josepa Garreta Girona" userId="21679696-e934-4d35-a059-baa36a570ac0" providerId="ADAL" clId="{E43DAF26-499A-430B-B495-A908678C6BF1}" dt="2021-12-06T09:21:53.701" v="326" actId="1076"/>
          <ac:grpSpMkLst>
            <pc:docMk/>
            <pc:sldMk cId="3919832177" sldId="274"/>
            <ac:grpSpMk id="15" creationId="{014B069B-BA4D-4C40-B5B4-69638ACE3461}"/>
          </ac:grpSpMkLst>
        </pc:grpChg>
        <pc:grpChg chg="add mod">
          <ac:chgData name="Josepa Garreta Girona" userId="21679696-e934-4d35-a059-baa36a570ac0" providerId="ADAL" clId="{E43DAF26-499A-430B-B495-A908678C6BF1}" dt="2021-12-06T09:21:31.038" v="324" actId="1076"/>
          <ac:grpSpMkLst>
            <pc:docMk/>
            <pc:sldMk cId="3919832177" sldId="274"/>
            <ac:grpSpMk id="17" creationId="{9741A8D7-EFC8-4C2C-998C-B5FAD419D183}"/>
          </ac:grpSpMkLst>
        </pc:grpChg>
        <pc:grpChg chg="add mod">
          <ac:chgData name="Josepa Garreta Girona" userId="21679696-e934-4d35-a059-baa36a570ac0" providerId="ADAL" clId="{E43DAF26-499A-430B-B495-A908678C6BF1}" dt="2021-12-06T09:25:53.819" v="343" actId="164"/>
          <ac:grpSpMkLst>
            <pc:docMk/>
            <pc:sldMk cId="3919832177" sldId="274"/>
            <ac:grpSpMk id="20" creationId="{C7E026D1-AD18-45AE-AE0C-1631D0029105}"/>
          </ac:grpSpMkLst>
        </pc:grpChg>
        <pc:picChg chg="add mod modCrop">
          <ac:chgData name="Josepa Garreta Girona" userId="21679696-e934-4d35-a059-baa36a570ac0" providerId="ADAL" clId="{E43DAF26-499A-430B-B495-A908678C6BF1}" dt="2021-12-06T08:58:41.696" v="207" actId="164"/>
          <ac:picMkLst>
            <pc:docMk/>
            <pc:sldMk cId="3919832177" sldId="274"/>
            <ac:picMk id="4" creationId="{8D0A3347-C872-4663-95C7-05A051911B66}"/>
          </ac:picMkLst>
        </pc:picChg>
        <pc:picChg chg="add mod ord modCrop">
          <ac:chgData name="Josepa Garreta Girona" userId="21679696-e934-4d35-a059-baa36a570ac0" providerId="ADAL" clId="{E43DAF26-499A-430B-B495-A908678C6BF1}" dt="2021-12-06T09:18:33.107" v="304" actId="164"/>
          <ac:picMkLst>
            <pc:docMk/>
            <pc:sldMk cId="3919832177" sldId="274"/>
            <ac:picMk id="7" creationId="{2C4162EC-9EFC-4DB2-B1B5-DF1A99744C3C}"/>
          </ac:picMkLst>
        </pc:picChg>
        <pc:picChg chg="add mod ord modCrop">
          <ac:chgData name="Josepa Garreta Girona" userId="21679696-e934-4d35-a059-baa36a570ac0" providerId="ADAL" clId="{E43DAF26-499A-430B-B495-A908678C6BF1}" dt="2021-12-06T09:15:39.883" v="279" actId="164"/>
          <ac:picMkLst>
            <pc:docMk/>
            <pc:sldMk cId="3919832177" sldId="274"/>
            <ac:picMk id="8" creationId="{CEEEB3FB-C8DA-4152-9573-5B5977F826C2}"/>
          </ac:picMkLst>
        </pc:picChg>
        <pc:picChg chg="add mod ord modCrop">
          <ac:chgData name="Josepa Garreta Girona" userId="21679696-e934-4d35-a059-baa36a570ac0" providerId="ADAL" clId="{E43DAF26-499A-430B-B495-A908678C6BF1}" dt="2021-12-06T09:20:44.340" v="321" actId="164"/>
          <ac:picMkLst>
            <pc:docMk/>
            <pc:sldMk cId="3919832177" sldId="274"/>
            <ac:picMk id="9" creationId="{47FC2FAD-A360-460A-8F8A-FBEFCDBF4645}"/>
          </ac:picMkLst>
        </pc:picChg>
        <pc:picChg chg="add del mod">
          <ac:chgData name="Josepa Garreta Girona" userId="21679696-e934-4d35-a059-baa36a570ac0" providerId="ADAL" clId="{E43DAF26-499A-430B-B495-A908678C6BF1}" dt="2021-12-06T09:20:59.384" v="323" actId="478"/>
          <ac:picMkLst>
            <pc:docMk/>
            <pc:sldMk cId="3919832177" sldId="274"/>
            <ac:picMk id="11" creationId="{0A1ABC61-13F3-44B3-B2B5-BC72D0251B03}"/>
          </ac:picMkLst>
        </pc:picChg>
      </pc:sldChg>
      <pc:sldChg chg="addSp delSp modSp add mod">
        <pc:chgData name="Josepa Garreta Girona" userId="21679696-e934-4d35-a059-baa36a570ac0" providerId="ADAL" clId="{E43DAF26-499A-430B-B495-A908678C6BF1}" dt="2021-12-06T20:01:04.757" v="2736" actId="1366"/>
        <pc:sldMkLst>
          <pc:docMk/>
          <pc:sldMk cId="289007558" sldId="275"/>
        </pc:sldMkLst>
        <pc:spChg chg="mod">
          <ac:chgData name="Josepa Garreta Girona" userId="21679696-e934-4d35-a059-baa36a570ac0" providerId="ADAL" clId="{E43DAF26-499A-430B-B495-A908678C6BF1}" dt="2021-12-06T11:30:54.851" v="1235" actId="14100"/>
          <ac:spMkLst>
            <pc:docMk/>
            <pc:sldMk cId="289007558" sldId="275"/>
            <ac:spMk id="2" creationId="{871EE4FC-E570-2243-933D-E266EC6A59AF}"/>
          </ac:spMkLst>
        </pc:spChg>
        <pc:picChg chg="add del mod">
          <ac:chgData name="Josepa Garreta Girona" userId="21679696-e934-4d35-a059-baa36a570ac0" providerId="ADAL" clId="{E43DAF26-499A-430B-B495-A908678C6BF1}" dt="2021-12-06T19:54:41.831" v="2724" actId="478"/>
          <ac:picMkLst>
            <pc:docMk/>
            <pc:sldMk cId="289007558" sldId="275"/>
            <ac:picMk id="3" creationId="{020B52A2-A4AA-4554-B99F-12D4265FCD44}"/>
          </ac:picMkLst>
        </pc:picChg>
        <pc:picChg chg="add mod">
          <ac:chgData name="Josepa Garreta Girona" userId="21679696-e934-4d35-a059-baa36a570ac0" providerId="ADAL" clId="{E43DAF26-499A-430B-B495-A908678C6BF1}" dt="2021-12-06T20:01:04.757" v="2736" actId="1366"/>
          <ac:picMkLst>
            <pc:docMk/>
            <pc:sldMk cId="289007558" sldId="275"/>
            <ac:picMk id="4" creationId="{0495D2DA-C220-4693-9584-5A4592F4BDD8}"/>
          </ac:picMkLst>
        </pc:picChg>
        <pc:picChg chg="add del mod">
          <ac:chgData name="Josepa Garreta Girona" userId="21679696-e934-4d35-a059-baa36a570ac0" providerId="ADAL" clId="{E43DAF26-499A-430B-B495-A908678C6BF1}" dt="2021-12-06T19:58:22.615" v="2734" actId="478"/>
          <ac:picMkLst>
            <pc:docMk/>
            <pc:sldMk cId="289007558" sldId="275"/>
            <ac:picMk id="5" creationId="{23B2E393-06F5-4172-A681-F54087CA15AB}"/>
          </ac:picMkLst>
        </pc:picChg>
        <pc:picChg chg="add del">
          <ac:chgData name="Josepa Garreta Girona" userId="21679696-e934-4d35-a059-baa36a570ac0" providerId="ADAL" clId="{E43DAF26-499A-430B-B495-A908678C6BF1}" dt="2021-12-06T19:58:16.260" v="2733" actId="478"/>
          <ac:picMkLst>
            <pc:docMk/>
            <pc:sldMk cId="289007558" sldId="275"/>
            <ac:picMk id="6" creationId="{F0220F23-9C0C-4D0C-BB89-61CEE5A296A3}"/>
          </ac:picMkLst>
        </pc:picChg>
      </pc:sldChg>
      <pc:sldChg chg="addSp delSp modSp add mod">
        <pc:chgData name="Josepa Garreta Girona" userId="21679696-e934-4d35-a059-baa36a570ac0" providerId="ADAL" clId="{E43DAF26-499A-430B-B495-A908678C6BF1}" dt="2021-12-06T18:34:52.519" v="2305" actId="20577"/>
        <pc:sldMkLst>
          <pc:docMk/>
          <pc:sldMk cId="4159873534" sldId="276"/>
        </pc:sldMkLst>
        <pc:spChg chg="mod">
          <ac:chgData name="Josepa Garreta Girona" userId="21679696-e934-4d35-a059-baa36a570ac0" providerId="ADAL" clId="{E43DAF26-499A-430B-B495-A908678C6BF1}" dt="2021-12-06T18:34:52.519" v="2305" actId="20577"/>
          <ac:spMkLst>
            <pc:docMk/>
            <pc:sldMk cId="4159873534" sldId="276"/>
            <ac:spMk id="2" creationId="{871EE4FC-E570-2243-933D-E266EC6A59AF}"/>
          </ac:spMkLst>
        </pc:spChg>
        <pc:spChg chg="del mod">
          <ac:chgData name="Josepa Garreta Girona" userId="21679696-e934-4d35-a059-baa36a570ac0" providerId="ADAL" clId="{E43DAF26-499A-430B-B495-A908678C6BF1}" dt="2021-12-06T11:43:26.529" v="1311" actId="478"/>
          <ac:spMkLst>
            <pc:docMk/>
            <pc:sldMk cId="4159873534" sldId="276"/>
            <ac:spMk id="4" creationId="{00000000-0000-0000-0000-000000000000}"/>
          </ac:spMkLst>
        </pc:spChg>
        <pc:spChg chg="add del mod">
          <ac:chgData name="Josepa Garreta Girona" userId="21679696-e934-4d35-a059-baa36a570ac0" providerId="ADAL" clId="{E43DAF26-499A-430B-B495-A908678C6BF1}" dt="2021-12-06T11:43:44.299" v="1332" actId="478"/>
          <ac:spMkLst>
            <pc:docMk/>
            <pc:sldMk cId="4159873534" sldId="276"/>
            <ac:spMk id="5" creationId="{C08991AD-C898-4DA4-9459-BF317FA35017}"/>
          </ac:spMkLst>
        </pc:spChg>
        <pc:spChg chg="add mod">
          <ac:chgData name="Josepa Garreta Girona" userId="21679696-e934-4d35-a059-baa36a570ac0" providerId="ADAL" clId="{E43DAF26-499A-430B-B495-A908678C6BF1}" dt="2021-12-06T18:30:43.278" v="2295" actId="1076"/>
          <ac:spMkLst>
            <pc:docMk/>
            <pc:sldMk cId="4159873534" sldId="276"/>
            <ac:spMk id="6" creationId="{E303EDC4-76E8-4E57-BDC2-1556D33A3BD5}"/>
          </ac:spMkLst>
        </pc:spChg>
      </pc:sldChg>
      <pc:sldChg chg="addSp delSp modSp add mod">
        <pc:chgData name="Josepa Garreta Girona" userId="21679696-e934-4d35-a059-baa36a570ac0" providerId="ADAL" clId="{E43DAF26-499A-430B-B495-A908678C6BF1}" dt="2021-12-06T18:34:57.786" v="2307" actId="20577"/>
        <pc:sldMkLst>
          <pc:docMk/>
          <pc:sldMk cId="3790757439" sldId="277"/>
        </pc:sldMkLst>
        <pc:spChg chg="mod">
          <ac:chgData name="Josepa Garreta Girona" userId="21679696-e934-4d35-a059-baa36a570ac0" providerId="ADAL" clId="{E43DAF26-499A-430B-B495-A908678C6BF1}" dt="2021-12-06T18:34:57.786" v="2307" actId="20577"/>
          <ac:spMkLst>
            <pc:docMk/>
            <pc:sldMk cId="3790757439" sldId="277"/>
            <ac:spMk id="2" creationId="{871EE4FC-E570-2243-933D-E266EC6A59AF}"/>
          </ac:spMkLst>
        </pc:spChg>
        <pc:spChg chg="del">
          <ac:chgData name="Josepa Garreta Girona" userId="21679696-e934-4d35-a059-baa36a570ac0" providerId="ADAL" clId="{E43DAF26-499A-430B-B495-A908678C6BF1}" dt="2021-12-06T12:15:51.839" v="1493" actId="478"/>
          <ac:spMkLst>
            <pc:docMk/>
            <pc:sldMk cId="3790757439" sldId="277"/>
            <ac:spMk id="6" creationId="{E303EDC4-76E8-4E57-BDC2-1556D33A3BD5}"/>
          </ac:spMkLst>
        </pc:spChg>
        <pc:picChg chg="add mod">
          <ac:chgData name="Josepa Garreta Girona" userId="21679696-e934-4d35-a059-baa36a570ac0" providerId="ADAL" clId="{E43DAF26-499A-430B-B495-A908678C6BF1}" dt="2021-12-06T12:26:40.126" v="1530" actId="1076"/>
          <ac:picMkLst>
            <pc:docMk/>
            <pc:sldMk cId="3790757439" sldId="277"/>
            <ac:picMk id="4" creationId="{A4F0A04F-CC32-4B21-898A-755433F3328F}"/>
          </ac:picMkLst>
        </pc:picChg>
        <pc:picChg chg="add del mod">
          <ac:chgData name="Josepa Garreta Girona" userId="21679696-e934-4d35-a059-baa36a570ac0" providerId="ADAL" clId="{E43DAF26-499A-430B-B495-A908678C6BF1}" dt="2021-12-06T12:26:27.731" v="1526" actId="478"/>
          <ac:picMkLst>
            <pc:docMk/>
            <pc:sldMk cId="3790757439" sldId="277"/>
            <ac:picMk id="7" creationId="{5220287C-2DEB-48F1-AD97-4CE01FE77382}"/>
          </ac:picMkLst>
        </pc:picChg>
        <pc:picChg chg="add mod">
          <ac:chgData name="Josepa Garreta Girona" userId="21679696-e934-4d35-a059-baa36a570ac0" providerId="ADAL" clId="{E43DAF26-499A-430B-B495-A908678C6BF1}" dt="2021-12-06T12:26:33.462" v="1527" actId="1076"/>
          <ac:picMkLst>
            <pc:docMk/>
            <pc:sldMk cId="3790757439" sldId="277"/>
            <ac:picMk id="9" creationId="{8CECDBF4-C8D1-4273-8155-B003ADFF4B03}"/>
          </ac:picMkLst>
        </pc:picChg>
        <pc:picChg chg="add mod">
          <ac:chgData name="Josepa Garreta Girona" userId="21679696-e934-4d35-a059-baa36a570ac0" providerId="ADAL" clId="{E43DAF26-499A-430B-B495-A908678C6BF1}" dt="2021-12-06T12:26:34.932" v="1528" actId="1076"/>
          <ac:picMkLst>
            <pc:docMk/>
            <pc:sldMk cId="3790757439" sldId="277"/>
            <ac:picMk id="11" creationId="{DCEAD1E4-0E73-458F-ADA7-D0D9E3DBDD07}"/>
          </ac:picMkLst>
        </pc:picChg>
      </pc:sldChg>
      <pc:sldChg chg="addSp delSp modSp add mod ord">
        <pc:chgData name="Josepa Garreta Girona" userId="21679696-e934-4d35-a059-baa36a570ac0" providerId="ADAL" clId="{E43DAF26-499A-430B-B495-A908678C6BF1}" dt="2021-12-06T18:35:02.580" v="2309" actId="20577"/>
        <pc:sldMkLst>
          <pc:docMk/>
          <pc:sldMk cId="2816846731" sldId="278"/>
        </pc:sldMkLst>
        <pc:spChg chg="mod">
          <ac:chgData name="Josepa Garreta Girona" userId="21679696-e934-4d35-a059-baa36a570ac0" providerId="ADAL" clId="{E43DAF26-499A-430B-B495-A908678C6BF1}" dt="2021-12-06T18:35:02.580" v="2309" actId="20577"/>
          <ac:spMkLst>
            <pc:docMk/>
            <pc:sldMk cId="2816846731" sldId="278"/>
            <ac:spMk id="2" creationId="{871EE4FC-E570-2243-933D-E266EC6A59AF}"/>
          </ac:spMkLst>
        </pc:spChg>
        <pc:spChg chg="del">
          <ac:chgData name="Josepa Garreta Girona" userId="21679696-e934-4d35-a059-baa36a570ac0" providerId="ADAL" clId="{E43DAF26-499A-430B-B495-A908678C6BF1}" dt="2021-12-06T12:28:52.702" v="1546" actId="478"/>
          <ac:spMkLst>
            <pc:docMk/>
            <pc:sldMk cId="2816846731" sldId="278"/>
            <ac:spMk id="6" creationId="{E303EDC4-76E8-4E57-BDC2-1556D33A3BD5}"/>
          </ac:spMkLst>
        </pc:sp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4" creationId="{87E6A840-039E-42A3-9E18-64216AF6E717}"/>
          </ac:picMkLst>
        </pc:pic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7" creationId="{A003E5E4-151A-4C80-BAF7-21E6E9D26401}"/>
          </ac:picMkLst>
        </pc:pic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9" creationId="{CBF715ED-7BEC-4E3B-A9B9-1AA7BC8ABFA2}"/>
          </ac:picMkLst>
        </pc:pic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11" creationId="{79CAF8DF-350B-4814-9F17-4806B1383C80}"/>
          </ac:picMkLst>
        </pc:picChg>
        <pc:picChg chg="add del mod">
          <ac:chgData name="Josepa Garreta Girona" userId="21679696-e934-4d35-a059-baa36a570ac0" providerId="ADAL" clId="{E43DAF26-499A-430B-B495-A908678C6BF1}" dt="2021-12-06T12:44:38.028" v="1583" actId="478"/>
          <ac:picMkLst>
            <pc:docMk/>
            <pc:sldMk cId="2816846731" sldId="278"/>
            <ac:picMk id="13" creationId="{1BB390EC-9C07-4804-BDF5-59ECF628C252}"/>
          </ac:picMkLst>
        </pc:picChg>
        <pc:picChg chg="add mod modCrop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15" creationId="{90483D3C-D472-48BC-A12A-7CEC0E0DB93D}"/>
          </ac:picMkLst>
        </pc:pic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17" creationId="{7C9390C8-FE1E-4478-AEB5-DA169CFFE04E}"/>
          </ac:picMkLst>
        </pc:picChg>
        <pc:picChg chg="add mod">
          <ac:chgData name="Josepa Garreta Girona" userId="21679696-e934-4d35-a059-baa36a570ac0" providerId="ADAL" clId="{E43DAF26-499A-430B-B495-A908678C6BF1}" dt="2021-12-06T18:02:38.560" v="2195" actId="1035"/>
          <ac:picMkLst>
            <pc:docMk/>
            <pc:sldMk cId="2816846731" sldId="278"/>
            <ac:picMk id="19" creationId="{87C65B8D-80CB-4328-BB80-B2318978DA5F}"/>
          </ac:picMkLst>
        </pc:picChg>
      </pc:sldChg>
      <pc:sldChg chg="add">
        <pc:chgData name="Josepa Garreta Girona" userId="21679696-e934-4d35-a059-baa36a570ac0" providerId="ADAL" clId="{E43DAF26-499A-430B-B495-A908678C6BF1}" dt="2021-12-06T13:20:44.993" v="1857" actId="2890"/>
        <pc:sldMkLst>
          <pc:docMk/>
          <pc:sldMk cId="2136627492" sldId="279"/>
        </pc:sldMkLst>
      </pc:sldChg>
      <pc:sldChg chg="add del ord">
        <pc:chgData name="Josepa Garreta Girona" userId="21679696-e934-4d35-a059-baa36a570ac0" providerId="ADAL" clId="{E43DAF26-499A-430B-B495-A908678C6BF1}" dt="2021-12-06T13:33:13.857" v="1921" actId="47"/>
        <pc:sldMkLst>
          <pc:docMk/>
          <pc:sldMk cId="1464371270" sldId="280"/>
        </pc:sldMkLst>
      </pc:sldChg>
      <pc:sldChg chg="add del ord replId">
        <pc:chgData name="Josepa Garreta Girona" userId="21679696-e934-4d35-a059-baa36a570ac0" providerId="ADAL" clId="{E43DAF26-499A-430B-B495-A908678C6BF1}" dt="2021-12-06T13:50:52.148" v="2045" actId="47"/>
        <pc:sldMkLst>
          <pc:docMk/>
          <pc:sldMk cId="3642119602" sldId="281"/>
        </pc:sldMkLst>
      </pc:sldChg>
      <pc:sldChg chg="addSp modSp add mod ord">
        <pc:chgData name="Josepa Garreta Girona" userId="21679696-e934-4d35-a059-baa36a570ac0" providerId="ADAL" clId="{E43DAF26-499A-430B-B495-A908678C6BF1}" dt="2021-12-06T20:03:27.955" v="2739" actId="166"/>
        <pc:sldMkLst>
          <pc:docMk/>
          <pc:sldMk cId="1042456023" sldId="282"/>
        </pc:sldMkLst>
        <pc:spChg chg="mod ord">
          <ac:chgData name="Josepa Garreta Girona" userId="21679696-e934-4d35-a059-baa36a570ac0" providerId="ADAL" clId="{E43DAF26-499A-430B-B495-A908678C6BF1}" dt="2021-12-06T20:03:27.955" v="2739" actId="166"/>
          <ac:spMkLst>
            <pc:docMk/>
            <pc:sldMk cId="1042456023" sldId="282"/>
            <ac:spMk id="2" creationId="{871EE4FC-E570-2243-933D-E266EC6A59AF}"/>
          </ac:spMkLst>
        </pc:spChg>
        <pc:picChg chg="add mod">
          <ac:chgData name="Josepa Garreta Girona" userId="21679696-e934-4d35-a059-baa36a570ac0" providerId="ADAL" clId="{E43DAF26-499A-430B-B495-A908678C6BF1}" dt="2021-12-06T20:03:22.490" v="2738"/>
          <ac:picMkLst>
            <pc:docMk/>
            <pc:sldMk cId="1042456023" sldId="282"/>
            <ac:picMk id="3" creationId="{8BC213AE-0C05-4DD2-B834-7CBE53115921}"/>
          </ac:picMkLst>
        </pc:picChg>
      </pc:sldChg>
      <pc:sldChg chg="modSp add mod">
        <pc:chgData name="Josepa Garreta Girona" userId="21679696-e934-4d35-a059-baa36a570ac0" providerId="ADAL" clId="{E43DAF26-499A-430B-B495-A908678C6BF1}" dt="2021-12-06T18:35:13.921" v="2313" actId="20577"/>
        <pc:sldMkLst>
          <pc:docMk/>
          <pc:sldMk cId="2574434058" sldId="283"/>
        </pc:sldMkLst>
        <pc:spChg chg="mod">
          <ac:chgData name="Josepa Garreta Girona" userId="21679696-e934-4d35-a059-baa36a570ac0" providerId="ADAL" clId="{E43DAF26-499A-430B-B495-A908678C6BF1}" dt="2021-12-06T18:35:13.921" v="2313" actId="20577"/>
          <ac:spMkLst>
            <pc:docMk/>
            <pc:sldMk cId="2574434058" sldId="283"/>
            <ac:spMk id="4" creationId="{9EBF00EA-C31C-4743-8A43-0A304C958DA8}"/>
          </ac:spMkLst>
        </pc:spChg>
        <pc:spChg chg="mod">
          <ac:chgData name="Josepa Garreta Girona" userId="21679696-e934-4d35-a059-baa36a570ac0" providerId="ADAL" clId="{E43DAF26-499A-430B-B495-A908678C6BF1}" dt="2021-12-06T13:50:13.148" v="2037" actId="1076"/>
          <ac:spMkLst>
            <pc:docMk/>
            <pc:sldMk cId="2574434058" sldId="283"/>
            <ac:spMk id="9" creationId="{DD52A06A-FCF4-4568-8605-29ED263D325B}"/>
          </ac:spMkLst>
        </pc:spChg>
      </pc:sldChg>
      <pc:sldChg chg="modSp add mod">
        <pc:chgData name="Josepa Garreta Girona" userId="21679696-e934-4d35-a059-baa36a570ac0" providerId="ADAL" clId="{E43DAF26-499A-430B-B495-A908678C6BF1}" dt="2021-12-06T13:52:09.272" v="2072" actId="20577"/>
        <pc:sldMkLst>
          <pc:docMk/>
          <pc:sldMk cId="3276776469" sldId="284"/>
        </pc:sldMkLst>
        <pc:spChg chg="mod">
          <ac:chgData name="Josepa Garreta Girona" userId="21679696-e934-4d35-a059-baa36a570ac0" providerId="ADAL" clId="{E43DAF26-499A-430B-B495-A908678C6BF1}" dt="2021-12-06T13:52:09.272" v="2072" actId="20577"/>
          <ac:spMkLst>
            <pc:docMk/>
            <pc:sldMk cId="3276776469" sldId="284"/>
            <ac:spMk id="2" creationId="{871EE4FC-E570-2243-933D-E266EC6A59AF}"/>
          </ac:spMkLst>
        </pc:spChg>
      </pc:sldChg>
      <pc:sldChg chg="addSp delSp modSp add mod ord">
        <pc:chgData name="Josepa Garreta Girona" userId="21679696-e934-4d35-a059-baa36a570ac0" providerId="ADAL" clId="{E43DAF26-499A-430B-B495-A908678C6BF1}" dt="2021-12-06T20:03:16.485" v="2737" actId="21"/>
        <pc:sldMkLst>
          <pc:docMk/>
          <pc:sldMk cId="2823353671" sldId="285"/>
        </pc:sldMkLst>
        <pc:spChg chg="mod ord">
          <ac:chgData name="Josepa Garreta Girona" userId="21679696-e934-4d35-a059-baa36a570ac0" providerId="ADAL" clId="{E43DAF26-499A-430B-B495-A908678C6BF1}" dt="2021-12-06T19:00:41.826" v="2379" actId="166"/>
          <ac:spMkLst>
            <pc:docMk/>
            <pc:sldMk cId="2823353671" sldId="285"/>
            <ac:spMk id="2" creationId="{871EE4FC-E570-2243-933D-E266EC6A59AF}"/>
          </ac:spMkLst>
        </pc:spChg>
        <pc:picChg chg="add del mod">
          <ac:chgData name="Josepa Garreta Girona" userId="21679696-e934-4d35-a059-baa36a570ac0" providerId="ADAL" clId="{E43DAF26-499A-430B-B495-A908678C6BF1}" dt="2021-12-06T20:03:16.485" v="2737" actId="21"/>
          <ac:picMkLst>
            <pc:docMk/>
            <pc:sldMk cId="2823353671" sldId="285"/>
            <ac:picMk id="3" creationId="{D3FBC592-9D15-414C-AC17-F199CCAABF50}"/>
          </ac:picMkLst>
        </pc:picChg>
      </pc:sldChg>
      <pc:sldChg chg="add ord">
        <pc:chgData name="Josepa Garreta Girona" userId="21679696-e934-4d35-a059-baa36a570ac0" providerId="ADAL" clId="{E43DAF26-499A-430B-B495-A908678C6BF1}" dt="2021-12-06T13:56:08.831" v="2119"/>
        <pc:sldMkLst>
          <pc:docMk/>
          <pc:sldMk cId="452430171" sldId="286"/>
        </pc:sldMkLst>
      </pc:sldChg>
      <pc:sldChg chg="addSp delSp modSp add mod ord setBg">
        <pc:chgData name="Josepa Garreta Girona" userId="21679696-e934-4d35-a059-baa36a570ac0" providerId="ADAL" clId="{E43DAF26-499A-430B-B495-A908678C6BF1}" dt="2021-12-06T18:56:09.956" v="2375" actId="166"/>
        <pc:sldMkLst>
          <pc:docMk/>
          <pc:sldMk cId="2225696181" sldId="287"/>
        </pc:sldMkLst>
        <pc:spChg chg="mod">
          <ac:chgData name="Josepa Garreta Girona" userId="21679696-e934-4d35-a059-baa36a570ac0" providerId="ADAL" clId="{E43DAF26-499A-430B-B495-A908678C6BF1}" dt="2021-12-06T18:38:03.721" v="2320" actId="26606"/>
          <ac:spMkLst>
            <pc:docMk/>
            <pc:sldMk cId="2225696181" sldId="287"/>
            <ac:spMk id="4" creationId="{9EBF00EA-C31C-4743-8A43-0A304C958DA8}"/>
          </ac:spMkLst>
        </pc:spChg>
        <pc:spChg chg="mod ord">
          <ac:chgData name="Josepa Garreta Girona" userId="21679696-e934-4d35-a059-baa36a570ac0" providerId="ADAL" clId="{E43DAF26-499A-430B-B495-A908678C6BF1}" dt="2021-12-06T18:56:09.956" v="2375" actId="166"/>
          <ac:spMkLst>
            <pc:docMk/>
            <pc:sldMk cId="2225696181" sldId="287"/>
            <ac:spMk id="9" creationId="{DD52A06A-FCF4-4568-8605-29ED263D325B}"/>
          </ac:spMkLst>
        </pc:spChg>
        <pc:spChg chg="add del">
          <ac:chgData name="Josepa Garreta Girona" userId="21679696-e934-4d35-a059-baa36a570ac0" providerId="ADAL" clId="{E43DAF26-499A-430B-B495-A908678C6BF1}" dt="2021-12-06T18:38:03.721" v="2320" actId="26606"/>
          <ac:spMkLst>
            <pc:docMk/>
            <pc:sldMk cId="2225696181" sldId="287"/>
            <ac:spMk id="14" creationId="{45D37F4E-DDB4-456B-97E0-9937730A039F}"/>
          </ac:spMkLst>
        </pc:spChg>
        <pc:spChg chg="add del">
          <ac:chgData name="Josepa Garreta Girona" userId="21679696-e934-4d35-a059-baa36a570ac0" providerId="ADAL" clId="{E43DAF26-499A-430B-B495-A908678C6BF1}" dt="2021-12-06T18:38:03.721" v="2320" actId="26606"/>
          <ac:spMkLst>
            <pc:docMk/>
            <pc:sldMk cId="2225696181" sldId="287"/>
            <ac:spMk id="16" creationId="{B2DD41CD-8F47-4F56-AD12-4E2FF7696987}"/>
          </ac:spMkLst>
        </pc:spChg>
        <pc:picChg chg="add del mod">
          <ac:chgData name="Josepa Garreta Girona" userId="21679696-e934-4d35-a059-baa36a570ac0" providerId="ADAL" clId="{E43DAF26-499A-430B-B495-A908678C6BF1}" dt="2021-12-06T18:39:54.297" v="2326" actId="478"/>
          <ac:picMkLst>
            <pc:docMk/>
            <pc:sldMk cId="2225696181" sldId="287"/>
            <ac:picMk id="2" creationId="{15177420-BFB7-41FB-939D-652459001EFC}"/>
          </ac:picMkLst>
        </pc:picChg>
        <pc:picChg chg="add del mod">
          <ac:chgData name="Josepa Garreta Girona" userId="21679696-e934-4d35-a059-baa36a570ac0" providerId="ADAL" clId="{E43DAF26-499A-430B-B495-A908678C6BF1}" dt="2021-12-06T18:39:50.234" v="2324" actId="478"/>
          <ac:picMkLst>
            <pc:docMk/>
            <pc:sldMk cId="2225696181" sldId="287"/>
            <ac:picMk id="3" creationId="{6743542E-E703-4CBE-BCC8-2D43F029BF05}"/>
          </ac:picMkLst>
        </pc:picChg>
        <pc:picChg chg="add mod">
          <ac:chgData name="Josepa Garreta Girona" userId="21679696-e934-4d35-a059-baa36a570ac0" providerId="ADAL" clId="{E43DAF26-499A-430B-B495-A908678C6BF1}" dt="2021-12-06T18:56:03.929" v="2374" actId="1076"/>
          <ac:picMkLst>
            <pc:docMk/>
            <pc:sldMk cId="2225696181" sldId="287"/>
            <ac:picMk id="5" creationId="{FC979537-60C0-4300-90FF-63558B65CBF5}"/>
          </ac:picMkLst>
        </pc:picChg>
      </pc:sldChg>
      <pc:sldChg chg="modSp add mod">
        <pc:chgData name="Josepa Garreta Girona" userId="21679696-e934-4d35-a059-baa36a570ac0" providerId="ADAL" clId="{E43DAF26-499A-430B-B495-A908678C6BF1}" dt="2021-12-06T18:34:47.648" v="2303" actId="20577"/>
        <pc:sldMkLst>
          <pc:docMk/>
          <pc:sldMk cId="2465890976" sldId="288"/>
        </pc:sldMkLst>
        <pc:spChg chg="mod">
          <ac:chgData name="Josepa Garreta Girona" userId="21679696-e934-4d35-a059-baa36a570ac0" providerId="ADAL" clId="{E43DAF26-499A-430B-B495-A908678C6BF1}" dt="2021-12-06T18:34:47.648" v="2303" actId="20577"/>
          <ac:spMkLst>
            <pc:docMk/>
            <pc:sldMk cId="2465890976" sldId="288"/>
            <ac:spMk id="2" creationId="{871EE4FC-E570-2243-933D-E266EC6A59AF}"/>
          </ac:spMkLst>
        </pc:spChg>
        <pc:spChg chg="mod">
          <ac:chgData name="Josepa Garreta Girona" userId="21679696-e934-4d35-a059-baa36a570ac0" providerId="ADAL" clId="{E43DAF26-499A-430B-B495-A908678C6BF1}" dt="2021-12-06T18:29:37.062" v="2291" actId="1076"/>
          <ac:spMkLst>
            <pc:docMk/>
            <pc:sldMk cId="2465890976" sldId="288"/>
            <ac:spMk id="4" creationId="{00000000-0000-0000-0000-000000000000}"/>
          </ac:spMkLst>
        </pc:spChg>
      </pc:sldChg>
      <pc:sldChg chg="add ord">
        <pc:chgData name="Josepa Garreta Girona" userId="21679696-e934-4d35-a059-baa36a570ac0" providerId="ADAL" clId="{E43DAF26-499A-430B-B495-A908678C6BF1}" dt="2021-12-06T20:07:28.386" v="2742"/>
        <pc:sldMkLst>
          <pc:docMk/>
          <pc:sldMk cId="2780565980" sldId="289"/>
        </pc:sldMkLst>
      </pc:sldChg>
      <pc:sldChg chg="addSp modSp add mod">
        <pc:chgData name="Josepa Garreta Girona" userId="21679696-e934-4d35-a059-baa36a570ac0" providerId="ADAL" clId="{E43DAF26-499A-430B-B495-A908678C6BF1}" dt="2021-12-06T20:21:37.885" v="2814" actId="1076"/>
        <pc:sldMkLst>
          <pc:docMk/>
          <pc:sldMk cId="1665750720" sldId="290"/>
        </pc:sldMkLst>
        <pc:spChg chg="mod">
          <ac:chgData name="Josepa Garreta Girona" userId="21679696-e934-4d35-a059-baa36a570ac0" providerId="ADAL" clId="{E43DAF26-499A-430B-B495-A908678C6BF1}" dt="2021-12-06T20:21:30.201" v="2813" actId="20577"/>
          <ac:spMkLst>
            <pc:docMk/>
            <pc:sldMk cId="1665750720" sldId="290"/>
            <ac:spMk id="4" creationId="{00000000-0000-0000-0000-000000000000}"/>
          </ac:spMkLst>
        </pc:spChg>
        <pc:picChg chg="add mod">
          <ac:chgData name="Josepa Garreta Girona" userId="21679696-e934-4d35-a059-baa36a570ac0" providerId="ADAL" clId="{E43DAF26-499A-430B-B495-A908678C6BF1}" dt="2021-12-06T20:21:37.885" v="2814" actId="1076"/>
          <ac:picMkLst>
            <pc:docMk/>
            <pc:sldMk cId="1665750720" sldId="290"/>
            <ac:picMk id="3" creationId="{AC15D588-0584-49D5-8F20-1F863C0DFE28}"/>
          </ac:picMkLst>
        </pc:picChg>
      </pc:sldChg>
      <pc:sldMasterChg chg="addSp delSp modSp mod">
        <pc:chgData name="Josepa Garreta Girona" userId="21679696-e934-4d35-a059-baa36a570ac0" providerId="ADAL" clId="{E43DAF26-499A-430B-B495-A908678C6BF1}" dt="2021-12-06T13:55:49.871" v="2116" actId="478"/>
        <pc:sldMasterMkLst>
          <pc:docMk/>
          <pc:sldMasterMk cId="2102123048" sldId="2147483648"/>
        </pc:sldMasterMkLst>
        <pc:picChg chg="add del mod">
          <ac:chgData name="Josepa Garreta Girona" userId="21679696-e934-4d35-a059-baa36a570ac0" providerId="ADAL" clId="{E43DAF26-499A-430B-B495-A908678C6BF1}" dt="2021-12-06T13:55:49.871" v="2116" actId="478"/>
          <ac:picMkLst>
            <pc:docMk/>
            <pc:sldMasterMk cId="2102123048" sldId="2147483648"/>
            <ac:picMk id="2" creationId="{7D4DAF3A-49A8-45DB-A967-1AD49AF65241}"/>
          </ac:picMkLst>
        </pc:picChg>
      </pc:sldMasterChg>
      <pc:sldMasterChg chg="addSp modSp modSldLayout">
        <pc:chgData name="Josepa Garreta Girona" userId="21679696-e934-4d35-a059-baa36a570ac0" providerId="ADAL" clId="{E43DAF26-499A-430B-B495-A908678C6BF1}" dt="2021-12-06T11:22:45.708" v="1179"/>
        <pc:sldMasterMkLst>
          <pc:docMk/>
          <pc:sldMasterMk cId="1881291009" sldId="2147483650"/>
        </pc:sldMasterMkLst>
        <pc:picChg chg="add mod">
          <ac:chgData name="Josepa Garreta Girona" userId="21679696-e934-4d35-a059-baa36a570ac0" providerId="ADAL" clId="{E43DAF26-499A-430B-B495-A908678C6BF1}" dt="2021-12-06T11:22:45.708" v="1179"/>
          <ac:picMkLst>
            <pc:docMk/>
            <pc:sldMasterMk cId="1881291009" sldId="2147483650"/>
            <ac:picMk id="2" creationId="{796F8C59-08DC-4D89-921F-B874D411775D}"/>
          </ac:picMkLst>
        </pc:picChg>
        <pc:sldLayoutChg chg="addSp modSp">
          <pc:chgData name="Josepa Garreta Girona" userId="21679696-e934-4d35-a059-baa36a570ac0" providerId="ADAL" clId="{E43DAF26-499A-430B-B495-A908678C6BF1}" dt="2021-12-06T11:22:42.523" v="1178"/>
          <pc:sldLayoutMkLst>
            <pc:docMk/>
            <pc:sldMasterMk cId="1881291009" sldId="2147483650"/>
            <pc:sldLayoutMk cId="4011891717" sldId="2147483649"/>
          </pc:sldLayoutMkLst>
          <pc:picChg chg="add mod">
            <ac:chgData name="Josepa Garreta Girona" userId="21679696-e934-4d35-a059-baa36a570ac0" providerId="ADAL" clId="{E43DAF26-499A-430B-B495-A908678C6BF1}" dt="2021-12-06T11:22:42.523" v="1178"/>
            <ac:picMkLst>
              <pc:docMk/>
              <pc:sldMasterMk cId="1881291009" sldId="2147483650"/>
              <pc:sldLayoutMk cId="4011891717" sldId="2147483649"/>
              <ac:picMk id="5" creationId="{BF40603A-0CB8-493E-8FBF-0FA2B24B837A}"/>
            </ac:picMkLst>
          </pc:picChg>
        </pc:sldLayoutChg>
        <pc:sldLayoutChg chg="addSp modSp">
          <pc:chgData name="Josepa Garreta Girona" userId="21679696-e934-4d35-a059-baa36a570ac0" providerId="ADAL" clId="{E43DAF26-499A-430B-B495-A908678C6BF1}" dt="2021-12-06T11:21:48.882" v="1175"/>
          <pc:sldLayoutMkLst>
            <pc:docMk/>
            <pc:sldMasterMk cId="1881291009" sldId="2147483650"/>
            <pc:sldLayoutMk cId="2976857565" sldId="2147483664"/>
          </pc:sldLayoutMkLst>
          <pc:picChg chg="add mod">
            <ac:chgData name="Josepa Garreta Girona" userId="21679696-e934-4d35-a059-baa36a570ac0" providerId="ADAL" clId="{E43DAF26-499A-430B-B495-A908678C6BF1}" dt="2021-12-06T11:21:48.882" v="1175"/>
            <ac:picMkLst>
              <pc:docMk/>
              <pc:sldMasterMk cId="1881291009" sldId="2147483650"/>
              <pc:sldLayoutMk cId="2976857565" sldId="2147483664"/>
              <ac:picMk id="7" creationId="{62468078-91BE-4028-B39F-EC924A52C508}"/>
            </ac:picMkLst>
          </pc:picChg>
        </pc:sldLayoutChg>
        <pc:sldLayoutChg chg="addSp modSp">
          <pc:chgData name="Josepa Garreta Girona" userId="21679696-e934-4d35-a059-baa36a570ac0" providerId="ADAL" clId="{E43DAF26-499A-430B-B495-A908678C6BF1}" dt="2021-12-06T11:21:54.059" v="1176"/>
          <pc:sldLayoutMkLst>
            <pc:docMk/>
            <pc:sldMasterMk cId="1881291009" sldId="2147483650"/>
            <pc:sldLayoutMk cId="345235894" sldId="2147483665"/>
          </pc:sldLayoutMkLst>
          <pc:picChg chg="add mod">
            <ac:chgData name="Josepa Garreta Girona" userId="21679696-e934-4d35-a059-baa36a570ac0" providerId="ADAL" clId="{E43DAF26-499A-430B-B495-A908678C6BF1}" dt="2021-12-06T11:21:54.059" v="1176"/>
            <ac:picMkLst>
              <pc:docMk/>
              <pc:sldMasterMk cId="1881291009" sldId="2147483650"/>
              <pc:sldLayoutMk cId="345235894" sldId="2147483665"/>
              <ac:picMk id="7" creationId="{2EFEB9C4-F99A-42FC-82E6-BB4DB73EA65C}"/>
            </ac:picMkLst>
          </pc:picChg>
        </pc:sldLayoutChg>
        <pc:sldLayoutChg chg="addSp modSp">
          <pc:chgData name="Josepa Garreta Girona" userId="21679696-e934-4d35-a059-baa36a570ac0" providerId="ADAL" clId="{E43DAF26-499A-430B-B495-A908678C6BF1}" dt="2021-12-06T11:21:07.316" v="1174"/>
          <pc:sldLayoutMkLst>
            <pc:docMk/>
            <pc:sldMasterMk cId="1881291009" sldId="2147483650"/>
            <pc:sldLayoutMk cId="2976895113" sldId="2147483666"/>
          </pc:sldLayoutMkLst>
          <pc:picChg chg="add mod">
            <ac:chgData name="Josepa Garreta Girona" userId="21679696-e934-4d35-a059-baa36a570ac0" providerId="ADAL" clId="{E43DAF26-499A-430B-B495-A908678C6BF1}" dt="2021-12-06T11:21:07.316" v="1174"/>
            <ac:picMkLst>
              <pc:docMk/>
              <pc:sldMasterMk cId="1881291009" sldId="2147483650"/>
              <pc:sldLayoutMk cId="2976895113" sldId="2147483666"/>
              <ac:picMk id="5" creationId="{5AB61C29-8DC6-42FD-9152-73F7DC2C61EA}"/>
            </ac:picMkLst>
          </pc:picChg>
        </pc:sldLayoutChg>
      </pc:sldMasterChg>
    </pc:docChg>
  </pc:docChgLst>
  <pc:docChgLst>
    <pc:chgData name="Josepa Garreta Girona" userId="21679696-e934-4d35-a059-baa36a570ac0" providerId="ADAL" clId="{B7369B5A-A6BB-4364-8EA2-25F72248745F}"/>
    <pc:docChg chg="undo custSel addSld modSld">
      <pc:chgData name="Josepa Garreta Girona" userId="21679696-e934-4d35-a059-baa36a570ac0" providerId="ADAL" clId="{B7369B5A-A6BB-4364-8EA2-25F72248745F}" dt="2021-04-26T08:35:55.542" v="472" actId="478"/>
      <pc:docMkLst>
        <pc:docMk/>
      </pc:docMkLst>
      <pc:sldChg chg="delSp modSp mod">
        <pc:chgData name="Josepa Garreta Girona" userId="21679696-e934-4d35-a059-baa36a570ac0" providerId="ADAL" clId="{B7369B5A-A6BB-4364-8EA2-25F72248745F}" dt="2021-04-26T08:35:16.533" v="463" actId="478"/>
        <pc:sldMkLst>
          <pc:docMk/>
          <pc:sldMk cId="1374388193" sldId="258"/>
        </pc:sldMkLst>
        <pc:spChg chg="mod">
          <ac:chgData name="Josepa Garreta Girona" userId="21679696-e934-4d35-a059-baa36a570ac0" providerId="ADAL" clId="{B7369B5A-A6BB-4364-8EA2-25F72248745F}" dt="2021-04-26T08:16:03.311" v="24" actId="113"/>
          <ac:spMkLst>
            <pc:docMk/>
            <pc:sldMk cId="1374388193" sldId="258"/>
            <ac:spMk id="2" creationId="{871EE4FC-E570-2243-933D-E266EC6A59AF}"/>
          </ac:spMkLst>
        </pc:spChg>
        <pc:spChg chg="mod">
          <ac:chgData name="Josepa Garreta Girona" userId="21679696-e934-4d35-a059-baa36a570ac0" providerId="ADAL" clId="{B7369B5A-A6BB-4364-8EA2-25F72248745F}" dt="2021-04-26T08:24:19.475" v="408" actId="20577"/>
          <ac:spMkLst>
            <pc:docMk/>
            <pc:sldMk cId="1374388193" sldId="258"/>
            <ac:spMk id="4" creationId="{00000000-0000-0000-0000-000000000000}"/>
          </ac:spMkLst>
        </pc:spChg>
        <pc:picChg chg="del mod">
          <ac:chgData name="Josepa Garreta Girona" userId="21679696-e934-4d35-a059-baa36a570ac0" providerId="ADAL" clId="{B7369B5A-A6BB-4364-8EA2-25F72248745F}" dt="2021-04-26T08:35:16.533" v="463" actId="478"/>
          <ac:picMkLst>
            <pc:docMk/>
            <pc:sldMk cId="1374388193" sldId="258"/>
            <ac:picMk id="5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38.563" v="468" actId="478"/>
        <pc:sldMkLst>
          <pc:docMk/>
          <pc:sldMk cId="1782764512" sldId="259"/>
        </pc:sldMkLst>
        <pc:picChg chg="del">
          <ac:chgData name="Josepa Garreta Girona" userId="21679696-e934-4d35-a059-baa36a570ac0" providerId="ADAL" clId="{B7369B5A-A6BB-4364-8EA2-25F72248745F}" dt="2021-04-26T08:35:38.563" v="468" actId="478"/>
          <ac:picMkLst>
            <pc:docMk/>
            <pc:sldMk cId="1782764512" sldId="259"/>
            <ac:picMk id="2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49.092" v="470" actId="478"/>
        <pc:sldMkLst>
          <pc:docMk/>
          <pc:sldMk cId="966106522" sldId="260"/>
        </pc:sldMkLst>
        <pc:picChg chg="del">
          <ac:chgData name="Josepa Garreta Girona" userId="21679696-e934-4d35-a059-baa36a570ac0" providerId="ADAL" clId="{B7369B5A-A6BB-4364-8EA2-25F72248745F}" dt="2021-04-26T08:35:49.092" v="470" actId="478"/>
          <ac:picMkLst>
            <pc:docMk/>
            <pc:sldMk cId="966106522" sldId="260"/>
            <ac:picMk id="7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43.614" v="469" actId="478"/>
        <pc:sldMkLst>
          <pc:docMk/>
          <pc:sldMk cId="1336346712" sldId="263"/>
        </pc:sldMkLst>
        <pc:picChg chg="del">
          <ac:chgData name="Josepa Garreta Girona" userId="21679696-e934-4d35-a059-baa36a570ac0" providerId="ADAL" clId="{B7369B5A-A6BB-4364-8EA2-25F72248745F}" dt="2021-04-26T08:35:43.614" v="469" actId="478"/>
          <ac:picMkLst>
            <pc:docMk/>
            <pc:sldMk cId="1336346712" sldId="263"/>
            <ac:picMk id="2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04.877" v="461" actId="478"/>
        <pc:sldMkLst>
          <pc:docMk/>
          <pc:sldMk cId="317251350" sldId="265"/>
        </pc:sldMkLst>
        <pc:spChg chg="del">
          <ac:chgData name="Josepa Garreta Girona" userId="21679696-e934-4d35-a059-baa36a570ac0" providerId="ADAL" clId="{B7369B5A-A6BB-4364-8EA2-25F72248745F}" dt="2021-04-26T08:35:04.877" v="461" actId="478"/>
          <ac:spMkLst>
            <pc:docMk/>
            <pc:sldMk cId="317251350" sldId="265"/>
            <ac:spMk id="2" creationId="{00000000-0000-0000-0000-000000000000}"/>
          </ac:spMkLst>
        </pc:spChg>
      </pc:sldChg>
      <pc:sldChg chg="delSp mod">
        <pc:chgData name="Josepa Garreta Girona" userId="21679696-e934-4d35-a059-baa36a570ac0" providerId="ADAL" clId="{B7369B5A-A6BB-4364-8EA2-25F72248745F}" dt="2021-04-26T08:35:32.139" v="467" actId="478"/>
        <pc:sldMkLst>
          <pc:docMk/>
          <pc:sldMk cId="649714926" sldId="266"/>
        </pc:sldMkLst>
        <pc:picChg chg="del">
          <ac:chgData name="Josepa Garreta Girona" userId="21679696-e934-4d35-a059-baa36a570ac0" providerId="ADAL" clId="{B7369B5A-A6BB-4364-8EA2-25F72248745F}" dt="2021-04-26T08:35:32.139" v="467" actId="478"/>
          <ac:picMkLst>
            <pc:docMk/>
            <pc:sldMk cId="649714926" sldId="266"/>
            <ac:picMk id="7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28.402" v="466" actId="478"/>
        <pc:sldMkLst>
          <pc:docMk/>
          <pc:sldMk cId="1754730592" sldId="267"/>
        </pc:sldMkLst>
        <pc:picChg chg="del">
          <ac:chgData name="Josepa Garreta Girona" userId="21679696-e934-4d35-a059-baa36a570ac0" providerId="ADAL" clId="{B7369B5A-A6BB-4364-8EA2-25F72248745F}" dt="2021-04-26T08:35:28.402" v="466" actId="478"/>
          <ac:picMkLst>
            <pc:docMk/>
            <pc:sldMk cId="1754730592" sldId="267"/>
            <ac:picMk id="3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52.220" v="471" actId="478"/>
        <pc:sldMkLst>
          <pc:docMk/>
          <pc:sldMk cId="426777082" sldId="268"/>
        </pc:sldMkLst>
        <pc:picChg chg="del">
          <ac:chgData name="Josepa Garreta Girona" userId="21679696-e934-4d35-a059-baa36a570ac0" providerId="ADAL" clId="{B7369B5A-A6BB-4364-8EA2-25F72248745F}" dt="2021-04-26T08:35:52.220" v="471" actId="478"/>
          <ac:picMkLst>
            <pc:docMk/>
            <pc:sldMk cId="426777082" sldId="268"/>
            <ac:picMk id="3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00.687" v="460" actId="478"/>
        <pc:sldMkLst>
          <pc:docMk/>
          <pc:sldMk cId="1616204213" sldId="269"/>
        </pc:sldMkLst>
        <pc:picChg chg="del">
          <ac:chgData name="Josepa Garreta Girona" userId="21679696-e934-4d35-a059-baa36a570ac0" providerId="ADAL" clId="{B7369B5A-A6BB-4364-8EA2-25F72248745F}" dt="2021-04-26T08:35:00.687" v="460" actId="478"/>
          <ac:picMkLst>
            <pc:docMk/>
            <pc:sldMk cId="1616204213" sldId="269"/>
            <ac:picMk id="3" creationId="{00000000-0000-0000-0000-000000000000}"/>
          </ac:picMkLst>
        </pc:picChg>
      </pc:sldChg>
      <pc:sldChg chg="delSp mod">
        <pc:chgData name="Josepa Garreta Girona" userId="21679696-e934-4d35-a059-baa36a570ac0" providerId="ADAL" clId="{B7369B5A-A6BB-4364-8EA2-25F72248745F}" dt="2021-04-26T08:35:55.542" v="472" actId="478"/>
        <pc:sldMkLst>
          <pc:docMk/>
          <pc:sldMk cId="2863393247" sldId="270"/>
        </pc:sldMkLst>
        <pc:picChg chg="del">
          <ac:chgData name="Josepa Garreta Girona" userId="21679696-e934-4d35-a059-baa36a570ac0" providerId="ADAL" clId="{B7369B5A-A6BB-4364-8EA2-25F72248745F}" dt="2021-04-26T08:35:55.542" v="472" actId="478"/>
          <ac:picMkLst>
            <pc:docMk/>
            <pc:sldMk cId="2863393247" sldId="270"/>
            <ac:picMk id="3" creationId="{00000000-0000-0000-0000-000000000000}"/>
          </ac:picMkLst>
        </pc:picChg>
      </pc:sldChg>
      <pc:sldChg chg="delSp modSp add mod">
        <pc:chgData name="Josepa Garreta Girona" userId="21679696-e934-4d35-a059-baa36a570ac0" providerId="ADAL" clId="{B7369B5A-A6BB-4364-8EA2-25F72248745F}" dt="2021-04-26T08:35:24.698" v="465" actId="478"/>
        <pc:sldMkLst>
          <pc:docMk/>
          <pc:sldMk cId="3427775532" sldId="271"/>
        </pc:sldMkLst>
        <pc:spChg chg="mod">
          <ac:chgData name="Josepa Garreta Girona" userId="21679696-e934-4d35-a059-baa36a570ac0" providerId="ADAL" clId="{B7369B5A-A6BB-4364-8EA2-25F72248745F}" dt="2021-04-26T08:27:43.417" v="418" actId="20577"/>
          <ac:spMkLst>
            <pc:docMk/>
            <pc:sldMk cId="3427775532" sldId="271"/>
            <ac:spMk id="4" creationId="{00000000-0000-0000-0000-000000000000}"/>
          </ac:spMkLst>
        </pc:spChg>
        <pc:picChg chg="del">
          <ac:chgData name="Josepa Garreta Girona" userId="21679696-e934-4d35-a059-baa36a570ac0" providerId="ADAL" clId="{B7369B5A-A6BB-4364-8EA2-25F72248745F}" dt="2021-04-26T08:35:24.698" v="465" actId="478"/>
          <ac:picMkLst>
            <pc:docMk/>
            <pc:sldMk cId="3427775532" sldId="271"/>
            <ac:picMk id="5" creationId="{00000000-0000-0000-0000-000000000000}"/>
          </ac:picMkLst>
        </pc:picChg>
      </pc:sldChg>
      <pc:sldChg chg="delSp modSp add mod">
        <pc:chgData name="Josepa Garreta Girona" userId="21679696-e934-4d35-a059-baa36a570ac0" providerId="ADAL" clId="{B7369B5A-A6BB-4364-8EA2-25F72248745F}" dt="2021-04-26T08:35:20.031" v="464" actId="478"/>
        <pc:sldMkLst>
          <pc:docMk/>
          <pc:sldMk cId="3271933178" sldId="272"/>
        </pc:sldMkLst>
        <pc:spChg chg="mod">
          <ac:chgData name="Josepa Garreta Girona" userId="21679696-e934-4d35-a059-baa36a570ac0" providerId="ADAL" clId="{B7369B5A-A6BB-4364-8EA2-25F72248745F}" dt="2021-04-26T08:26:35.213" v="413" actId="207"/>
          <ac:spMkLst>
            <pc:docMk/>
            <pc:sldMk cId="3271933178" sldId="272"/>
            <ac:spMk id="4" creationId="{00000000-0000-0000-0000-000000000000}"/>
          </ac:spMkLst>
        </pc:spChg>
        <pc:picChg chg="del">
          <ac:chgData name="Josepa Garreta Girona" userId="21679696-e934-4d35-a059-baa36a570ac0" providerId="ADAL" clId="{B7369B5A-A6BB-4364-8EA2-25F72248745F}" dt="2021-04-26T08:35:20.031" v="464" actId="478"/>
          <ac:picMkLst>
            <pc:docMk/>
            <pc:sldMk cId="3271933178" sldId="272"/>
            <ac:picMk id="5" creationId="{00000000-0000-0000-0000-000000000000}"/>
          </ac:picMkLst>
        </pc:picChg>
      </pc:sldChg>
      <pc:sldChg chg="addSp delSp modSp add mod">
        <pc:chgData name="Josepa Garreta Girona" userId="21679696-e934-4d35-a059-baa36a570ac0" providerId="ADAL" clId="{B7369B5A-A6BB-4364-8EA2-25F72248745F}" dt="2021-04-26T08:35:11.042" v="462" actId="478"/>
        <pc:sldMkLst>
          <pc:docMk/>
          <pc:sldMk cId="3320819759" sldId="273"/>
        </pc:sldMkLst>
        <pc:spChg chg="del mod">
          <ac:chgData name="Josepa Garreta Girona" userId="21679696-e934-4d35-a059-baa36a570ac0" providerId="ADAL" clId="{B7369B5A-A6BB-4364-8EA2-25F72248745F}" dt="2021-04-26T08:33:51.967" v="428" actId="478"/>
          <ac:spMkLst>
            <pc:docMk/>
            <pc:sldMk cId="3320819759" sldId="273"/>
            <ac:spMk id="8" creationId="{758A2A0C-D712-4CFF-A714-BDD4E2E4EFC9}"/>
          </ac:spMkLst>
        </pc:spChg>
        <pc:spChg chg="del">
          <ac:chgData name="Josepa Garreta Girona" userId="21679696-e934-4d35-a059-baa36a570ac0" providerId="ADAL" clId="{B7369B5A-A6BB-4364-8EA2-25F72248745F}" dt="2021-04-26T08:33:54.178" v="429" actId="478"/>
          <ac:spMkLst>
            <pc:docMk/>
            <pc:sldMk cId="3320819759" sldId="273"/>
            <ac:spMk id="9" creationId="{FFC61E60-A2F7-42C1-83C9-85C79B6ED146}"/>
          </ac:spMkLst>
        </pc:spChg>
        <pc:spChg chg="del">
          <ac:chgData name="Josepa Garreta Girona" userId="21679696-e934-4d35-a059-baa36a570ac0" providerId="ADAL" clId="{B7369B5A-A6BB-4364-8EA2-25F72248745F}" dt="2021-04-26T08:33:56.458" v="430" actId="478"/>
          <ac:spMkLst>
            <pc:docMk/>
            <pc:sldMk cId="3320819759" sldId="273"/>
            <ac:spMk id="10" creationId="{5014DEAD-5C64-4FFB-B760-8795A17483D9}"/>
          </ac:spMkLst>
        </pc:spChg>
        <pc:spChg chg="del mod">
          <ac:chgData name="Josepa Garreta Girona" userId="21679696-e934-4d35-a059-baa36a570ac0" providerId="ADAL" clId="{B7369B5A-A6BB-4364-8EA2-25F72248745F}" dt="2021-04-26T08:33:48.330" v="426" actId="478"/>
          <ac:spMkLst>
            <pc:docMk/>
            <pc:sldMk cId="3320819759" sldId="273"/>
            <ac:spMk id="11" creationId="{B8AF1E90-45F6-4D9B-B686-A4724B1B9101}"/>
          </ac:spMkLst>
        </pc:spChg>
        <pc:spChg chg="del">
          <ac:chgData name="Josepa Garreta Girona" userId="21679696-e934-4d35-a059-baa36a570ac0" providerId="ADAL" clId="{B7369B5A-A6BB-4364-8EA2-25F72248745F}" dt="2021-04-26T08:33:59.329" v="431" actId="478"/>
          <ac:spMkLst>
            <pc:docMk/>
            <pc:sldMk cId="3320819759" sldId="273"/>
            <ac:spMk id="12" creationId="{12B60FEF-161C-41E9-982C-50E25FA44E62}"/>
          </ac:spMkLst>
        </pc:spChg>
        <pc:spChg chg="mod">
          <ac:chgData name="Josepa Garreta Girona" userId="21679696-e934-4d35-a059-baa36a570ac0" providerId="ADAL" clId="{B7369B5A-A6BB-4364-8EA2-25F72248745F}" dt="2021-04-26T08:34:12.170" v="448" actId="20577"/>
          <ac:spMkLst>
            <pc:docMk/>
            <pc:sldMk cId="3320819759" sldId="273"/>
            <ac:spMk id="13" creationId="{D3650817-8FF7-4706-8B31-2367EAF11E2E}"/>
          </ac:spMkLst>
        </pc:spChg>
        <pc:graphicFrameChg chg="add del mod">
          <ac:chgData name="Josepa Garreta Girona" userId="21679696-e934-4d35-a059-baa36a570ac0" providerId="ADAL" clId="{B7369B5A-A6BB-4364-8EA2-25F72248745F}" dt="2021-04-26T08:34:42.379" v="459" actId="478"/>
          <ac:graphicFrameMkLst>
            <pc:docMk/>
            <pc:sldMk cId="3320819759" sldId="273"/>
            <ac:graphicFrameMk id="2" creationId="{7386CFFF-FA07-420E-AA8D-E7335DB1AB4D}"/>
          </ac:graphicFrameMkLst>
        </pc:graphicFrameChg>
        <pc:picChg chg="del">
          <ac:chgData name="Josepa Garreta Girona" userId="21679696-e934-4d35-a059-baa36a570ac0" providerId="ADAL" clId="{B7369B5A-A6BB-4364-8EA2-25F72248745F}" dt="2021-04-26T08:33:44.164" v="423" actId="478"/>
          <ac:picMkLst>
            <pc:docMk/>
            <pc:sldMk cId="3320819759" sldId="273"/>
            <ac:picMk id="3" creationId="{956E1CB8-8B63-4CEB-ABA7-605F2B6440BB}"/>
          </ac:picMkLst>
        </pc:picChg>
        <pc:picChg chg="del">
          <ac:chgData name="Josepa Garreta Girona" userId="21679696-e934-4d35-a059-baa36a570ac0" providerId="ADAL" clId="{B7369B5A-A6BB-4364-8EA2-25F72248745F}" dt="2021-04-26T08:33:41.981" v="421" actId="478"/>
          <ac:picMkLst>
            <pc:docMk/>
            <pc:sldMk cId="3320819759" sldId="273"/>
            <ac:picMk id="4" creationId="{4250A1C0-37AC-442D-A3FD-F563A9416D38}"/>
          </ac:picMkLst>
        </pc:picChg>
        <pc:picChg chg="del">
          <ac:chgData name="Josepa Garreta Girona" userId="21679696-e934-4d35-a059-baa36a570ac0" providerId="ADAL" clId="{B7369B5A-A6BB-4364-8EA2-25F72248745F}" dt="2021-04-26T08:33:45.148" v="424" actId="478"/>
          <ac:picMkLst>
            <pc:docMk/>
            <pc:sldMk cId="3320819759" sldId="273"/>
            <ac:picMk id="5" creationId="{D55471CA-FDCC-454F-9166-19016A07B412}"/>
          </ac:picMkLst>
        </pc:picChg>
        <pc:picChg chg="del">
          <ac:chgData name="Josepa Garreta Girona" userId="21679696-e934-4d35-a059-baa36a570ac0" providerId="ADAL" clId="{B7369B5A-A6BB-4364-8EA2-25F72248745F}" dt="2021-04-26T08:33:37.704" v="420" actId="478"/>
          <ac:picMkLst>
            <pc:docMk/>
            <pc:sldMk cId="3320819759" sldId="273"/>
            <ac:picMk id="6" creationId="{BD65092E-D2D3-484B-A867-A382BE0D5D47}"/>
          </ac:picMkLst>
        </pc:picChg>
        <pc:picChg chg="del">
          <ac:chgData name="Josepa Garreta Girona" userId="21679696-e934-4d35-a059-baa36a570ac0" providerId="ADAL" clId="{B7369B5A-A6BB-4364-8EA2-25F72248745F}" dt="2021-04-26T08:33:43.401" v="422" actId="478"/>
          <ac:picMkLst>
            <pc:docMk/>
            <pc:sldMk cId="3320819759" sldId="273"/>
            <ac:picMk id="7" creationId="{0E35F87C-92A2-4A50-929F-B8946E8B124B}"/>
          </ac:picMkLst>
        </pc:picChg>
        <pc:picChg chg="del mod">
          <ac:chgData name="Josepa Garreta Girona" userId="21679696-e934-4d35-a059-baa36a570ac0" providerId="ADAL" clId="{B7369B5A-A6BB-4364-8EA2-25F72248745F}" dt="2021-04-26T08:35:11.042" v="462" actId="478"/>
          <ac:picMkLst>
            <pc:docMk/>
            <pc:sldMk cId="3320819759" sldId="273"/>
            <ac:picMk id="16" creationId="{00000000-0000-0000-0000-000000000000}"/>
          </ac:picMkLst>
        </pc:picChg>
        <pc:picChg chg="add mod">
          <ac:chgData name="Josepa Garreta Girona" userId="21679696-e934-4d35-a059-baa36a570ac0" providerId="ADAL" clId="{B7369B5A-A6BB-4364-8EA2-25F72248745F}" dt="2021-04-26T08:34:35.010" v="458" actId="1076"/>
          <ac:picMkLst>
            <pc:docMk/>
            <pc:sldMk cId="3320819759" sldId="273"/>
            <ac:picMk id="1025" creationId="{CDBB1EF3-1986-4A40-B8B1-A7F2E0B2C5D1}"/>
          </ac:picMkLst>
        </pc:picChg>
        <pc:picChg chg="add mod">
          <ac:chgData name="Josepa Garreta Girona" userId="21679696-e934-4d35-a059-baa36a570ac0" providerId="ADAL" clId="{B7369B5A-A6BB-4364-8EA2-25F72248745F}" dt="2021-04-26T08:34:33.898" v="457" actId="1076"/>
          <ac:picMkLst>
            <pc:docMk/>
            <pc:sldMk cId="3320819759" sldId="273"/>
            <ac:picMk id="1026" creationId="{2BE8325C-02E4-48D3-8915-52D6C18D6498}"/>
          </ac:picMkLst>
        </pc:picChg>
        <pc:picChg chg="add mod">
          <ac:chgData name="Josepa Garreta Girona" userId="21679696-e934-4d35-a059-baa36a570ac0" providerId="ADAL" clId="{B7369B5A-A6BB-4364-8EA2-25F72248745F}" dt="2021-04-26T08:34:32.668" v="456" actId="1076"/>
          <ac:picMkLst>
            <pc:docMk/>
            <pc:sldMk cId="3320819759" sldId="273"/>
            <ac:picMk id="1027" creationId="{A091419D-7AF0-4E9D-9B27-CE40596EBF69}"/>
          </ac:picMkLst>
        </pc:picChg>
        <pc:picChg chg="add mod">
          <ac:chgData name="Josepa Garreta Girona" userId="21679696-e934-4d35-a059-baa36a570ac0" providerId="ADAL" clId="{B7369B5A-A6BB-4364-8EA2-25F72248745F}" dt="2021-04-26T08:34:31.370" v="455" actId="1076"/>
          <ac:picMkLst>
            <pc:docMk/>
            <pc:sldMk cId="3320819759" sldId="273"/>
            <ac:picMk id="1028" creationId="{017F40DE-9009-42E0-963B-96FF728602BF}"/>
          </ac:picMkLst>
        </pc:picChg>
        <pc:picChg chg="add mod">
          <ac:chgData name="Josepa Garreta Girona" userId="21679696-e934-4d35-a059-baa36a570ac0" providerId="ADAL" clId="{B7369B5A-A6BB-4364-8EA2-25F72248745F}" dt="2021-04-26T08:34:30.062" v="454" actId="1076"/>
          <ac:picMkLst>
            <pc:docMk/>
            <pc:sldMk cId="3320819759" sldId="273"/>
            <ac:picMk id="1029" creationId="{1FB188CA-5DE7-4755-863A-C135E60BA342}"/>
          </ac:picMkLst>
        </pc:picChg>
        <pc:picChg chg="add mod">
          <ac:chgData name="Josepa Garreta Girona" userId="21679696-e934-4d35-a059-baa36a570ac0" providerId="ADAL" clId="{B7369B5A-A6BB-4364-8EA2-25F72248745F}" dt="2021-04-26T08:34:28.860" v="453" actId="1076"/>
          <ac:picMkLst>
            <pc:docMk/>
            <pc:sldMk cId="3320819759" sldId="273"/>
            <ac:picMk id="1030" creationId="{C46FBB1E-FBB9-4F6D-842E-BC21A58850C5}"/>
          </ac:picMkLst>
        </pc:picChg>
        <pc:picChg chg="add mod">
          <ac:chgData name="Josepa Garreta Girona" userId="21679696-e934-4d35-a059-baa36a570ac0" providerId="ADAL" clId="{B7369B5A-A6BB-4364-8EA2-25F72248745F}" dt="2021-04-26T08:34:27.610" v="452" actId="1076"/>
          <ac:picMkLst>
            <pc:docMk/>
            <pc:sldMk cId="3320819759" sldId="273"/>
            <ac:picMk id="1031" creationId="{04D6300C-3068-49D1-B135-FDF8CED453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C4BEE-2988-4FE1-AE12-C8C59509A787}" type="datetimeFigureOut">
              <a:rPr lang="ca-ES" smtClean="0"/>
              <a:t>6/12/2021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A3E55-AD7D-4C24-B12C-F54241293A7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539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D646D8-3AC7-0349-BE0B-38D9037E2DED}"/>
              </a:ext>
            </a:extLst>
          </p:cNvPr>
          <p:cNvSpPr txBox="1"/>
          <p:nvPr userDrawn="1"/>
        </p:nvSpPr>
        <p:spPr>
          <a:xfrm>
            <a:off x="0" y="2952747"/>
            <a:ext cx="5713200" cy="630000"/>
          </a:xfrm>
          <a:prstGeom prst="rect">
            <a:avLst/>
          </a:prstGeom>
          <a:noFill/>
        </p:spPr>
        <p:txBody>
          <a:bodyPr wrap="square" lIns="90000" rtlCol="0" anchor="ctr" anchorCtr="0">
            <a:noAutofit/>
          </a:bodyPr>
          <a:lstStyle/>
          <a:p>
            <a:pPr algn="r"/>
            <a:endParaRPr lang="es-ES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17" y="422476"/>
            <a:ext cx="3613044" cy="642901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20F5BD5-E0E4-9147-969C-78AF76D78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1" y="5082097"/>
            <a:ext cx="4772024" cy="1090187"/>
          </a:xfrm>
          <a:prstGeom prst="rect">
            <a:avLst/>
          </a:prstGeom>
        </p:spPr>
        <p:txBody>
          <a:bodyPr rIns="0"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ca-ES" noProof="0" dirty="0"/>
              <a:t>TÍTOL DE PRESENTACIÓ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998C8C7-D0C0-DE42-A887-F5C349756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152" y="6199907"/>
            <a:ext cx="4772024" cy="3564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ca-ES" noProof="0" dirty="0"/>
              <a:t>Subtítol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249773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0" y="2709000"/>
            <a:ext cx="12192000" cy="144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320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42" y="3015796"/>
            <a:ext cx="4644317" cy="8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12192000" cy="63877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Inserta</a:t>
            </a:r>
            <a:r>
              <a:rPr lang="en-US" altLang="ko-KR" dirty="0"/>
              <a:t> la </a:t>
            </a:r>
            <a:r>
              <a:rPr lang="en-US" altLang="ko-KR" dirty="0" err="1"/>
              <a:t>teva</a:t>
            </a:r>
            <a:r>
              <a:rPr lang="en-US" altLang="ko-KR" dirty="0"/>
              <a:t> </a:t>
            </a:r>
            <a:r>
              <a:rPr lang="en-US" altLang="ko-KR" dirty="0" err="1"/>
              <a:t>imatge</a:t>
            </a:r>
            <a:endParaRPr lang="ko-KR" altLang="en-US" dirty="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1E723262-10E1-714D-9E9C-C4D2258F4E04}"/>
              </a:ext>
            </a:extLst>
          </p:cNvPr>
          <p:cNvSpPr/>
          <p:nvPr userDrawn="1"/>
        </p:nvSpPr>
        <p:spPr>
          <a:xfrm>
            <a:off x="0" y="6387728"/>
            <a:ext cx="12193200" cy="476436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accen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D4E483-A3B1-3E4D-BB13-07F90625F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60248"/>
            <a:ext cx="1862405" cy="331395"/>
          </a:xfrm>
          <a:prstGeom prst="rect">
            <a:avLst/>
          </a:prstGeom>
        </p:spPr>
      </p:pic>
      <p:pic>
        <p:nvPicPr>
          <p:cNvPr id="5" name="Obrázek 9">
            <a:extLst>
              <a:ext uri="{FF2B5EF4-FFF2-40B4-BE49-F238E27FC236}">
                <a16:creationId xmlns:a16="http://schemas.microsoft.com/office/drawing/2014/main" id="{5AB61C29-8DC6-42FD-9152-73F7DC2C6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>
            <a:extLst>
              <a:ext uri="{FF2B5EF4-FFF2-40B4-BE49-F238E27FC236}">
                <a16:creationId xmlns:a16="http://schemas.microsoft.com/office/drawing/2014/main" id="{1E723262-10E1-714D-9E9C-C4D2258F4E04}"/>
              </a:ext>
            </a:extLst>
          </p:cNvPr>
          <p:cNvSpPr/>
          <p:nvPr userDrawn="1"/>
        </p:nvSpPr>
        <p:spPr>
          <a:xfrm>
            <a:off x="0" y="6387728"/>
            <a:ext cx="12193200" cy="476436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accent1"/>
              </a:solidFill>
            </a:endParaRPr>
          </a:p>
        </p:txBody>
      </p:sp>
      <p:pic>
        <p:nvPicPr>
          <p:cNvPr id="13" name="Imagen 3">
            <a:extLst>
              <a:ext uri="{FF2B5EF4-FFF2-40B4-BE49-F238E27FC236}">
                <a16:creationId xmlns:a16="http://schemas.microsoft.com/office/drawing/2014/main" id="{8AD4E483-A3B1-3E4D-BB13-07F90625F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60248"/>
            <a:ext cx="1862405" cy="331395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6F1A666-4414-F945-BF3E-F0F5AAE0AF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800" y="2851200"/>
            <a:ext cx="9792000" cy="132120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Títol de la secció</a:t>
            </a:r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BF40603A-0CB8-493E-8FBF-0FA2B24B8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9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>
            <a:extLst>
              <a:ext uri="{FF2B5EF4-FFF2-40B4-BE49-F238E27FC236}">
                <a16:creationId xmlns:a16="http://schemas.microsoft.com/office/drawing/2014/main" id="{1E723262-10E1-714D-9E9C-C4D2258F4E04}"/>
              </a:ext>
            </a:extLst>
          </p:cNvPr>
          <p:cNvSpPr/>
          <p:nvPr userDrawn="1"/>
        </p:nvSpPr>
        <p:spPr>
          <a:xfrm>
            <a:off x="0" y="6387728"/>
            <a:ext cx="12193200" cy="476436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noProof="0">
              <a:solidFill>
                <a:schemeClr val="accent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8E66D27-B251-3544-B67F-4CFDE7F74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331200"/>
            <a:ext cx="11160000" cy="720000"/>
          </a:xfrm>
          <a:prstGeom prst="rect">
            <a:avLst/>
          </a:prstGeom>
        </p:spPr>
        <p:txBody>
          <a:bodyPr lIns="9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Títol de la transparència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1152-C3DC-F64B-9F0E-FC2C34A0C1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800" y="1267200"/>
            <a:ext cx="11160000" cy="4824000"/>
          </a:xfrm>
          <a:prstGeom prst="rect">
            <a:avLst/>
          </a:prstGeom>
        </p:spPr>
        <p:txBody>
          <a:bodyPr/>
          <a:lstStyle>
            <a:lvl1pPr marL="496888" indent="-496888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93763" indent="-436563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9050" indent="-374650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5450" indent="-323850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74888" indent="-446088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noProof="0" dirty="0"/>
              <a:t>Primer nivell</a:t>
            </a:r>
          </a:p>
          <a:p>
            <a:pPr lvl="1"/>
            <a:r>
              <a:rPr lang="ca-ES" noProof="0" dirty="0"/>
              <a:t>Segon nivell</a:t>
            </a:r>
          </a:p>
          <a:p>
            <a:pPr lvl="2"/>
            <a:r>
              <a:rPr lang="ca-ES" noProof="0" dirty="0"/>
              <a:t>Tercer nivell</a:t>
            </a:r>
          </a:p>
          <a:p>
            <a:pPr lvl="3"/>
            <a:r>
              <a:rPr lang="ca-ES" noProof="0" dirty="0"/>
              <a:t>Quart nivell</a:t>
            </a:r>
          </a:p>
          <a:p>
            <a:pPr lvl="4"/>
            <a:r>
              <a:rPr lang="ca-ES" noProof="0" dirty="0"/>
              <a:t>Cinquè nivell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8AD4E483-A3B1-3E4D-BB13-07F90625F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60248"/>
            <a:ext cx="1862405" cy="331395"/>
          </a:xfrm>
          <a:prstGeom prst="rect">
            <a:avLst/>
          </a:prstGeom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62468078-91BE-4028-B39F-EC924A52C5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>
            <a:extLst>
              <a:ext uri="{FF2B5EF4-FFF2-40B4-BE49-F238E27FC236}">
                <a16:creationId xmlns:a16="http://schemas.microsoft.com/office/drawing/2014/main" id="{1E723262-10E1-714D-9E9C-C4D2258F4E04}"/>
              </a:ext>
            </a:extLst>
          </p:cNvPr>
          <p:cNvSpPr/>
          <p:nvPr userDrawn="1"/>
        </p:nvSpPr>
        <p:spPr>
          <a:xfrm>
            <a:off x="0" y="6387728"/>
            <a:ext cx="12193200" cy="476436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accent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8E66D27-B251-3544-B67F-4CFDE7F74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331200"/>
            <a:ext cx="11160000" cy="720000"/>
          </a:xfrm>
          <a:prstGeom prst="rect">
            <a:avLst/>
          </a:prstGeom>
        </p:spPr>
        <p:txBody>
          <a:bodyPr lIns="9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Títol de la transparència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8AD4E483-A3B1-3E4D-BB13-07F90625F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60248"/>
            <a:ext cx="1862405" cy="331395"/>
          </a:xfrm>
          <a:prstGeom prst="rect">
            <a:avLst/>
          </a:prstGeom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2EFEB9C4-F99A-42FC-82E6-BB4DB73EA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2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9">
            <a:extLst>
              <a:ext uri="{FF2B5EF4-FFF2-40B4-BE49-F238E27FC236}">
                <a16:creationId xmlns:a16="http://schemas.microsoft.com/office/drawing/2014/main" id="{796F8C59-08DC-4D89-921F-B874D41177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urvey.zohopublic.eu/zs/BOhEUc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0D7680D3-AE63-46F8-B474-A12C4DE9BF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580" y="5458556"/>
            <a:ext cx="5286704" cy="994904"/>
          </a:xfrm>
        </p:spPr>
        <p:txBody>
          <a:bodyPr/>
          <a:lstStyle/>
          <a:p>
            <a:r>
              <a:rPr lang="en-US" sz="2800" b="1" i="0" dirty="0">
                <a:solidFill>
                  <a:schemeClr val="bg1">
                    <a:lumMod val="85000"/>
                  </a:schemeClr>
                </a:solidFill>
                <a:effectLst/>
                <a:latin typeface="avenir-lt-w01_85-heavy1475544"/>
              </a:rPr>
              <a:t>IHES Virtual Conference 2021</a:t>
            </a:r>
            <a:endParaRPr lang="ca-E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idor de text 8">
            <a:extLst>
              <a:ext uri="{FF2B5EF4-FFF2-40B4-BE49-F238E27FC236}">
                <a16:creationId xmlns:a16="http://schemas.microsoft.com/office/drawing/2014/main" id="{F9ACB2D8-A999-4AD6-A013-D7D733DDE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580" y="5899882"/>
            <a:ext cx="6989379" cy="1072056"/>
          </a:xfrm>
        </p:spPr>
        <p:txBody>
          <a:bodyPr/>
          <a:lstStyle/>
          <a:p>
            <a:r>
              <a:rPr lang="en-US" sz="2000" b="1" i="0" dirty="0">
                <a:solidFill>
                  <a:schemeClr val="bg1">
                    <a:lumMod val="85000"/>
                  </a:schemeClr>
                </a:solidFill>
                <a:effectLst/>
                <a:latin typeface="avenir-lt-w01_85-heavy1475544"/>
              </a:rPr>
              <a:t>Showcasing examples of good practice around the world </a:t>
            </a:r>
            <a:br>
              <a:rPr lang="en-US" sz="2000" b="1" i="0" dirty="0">
                <a:solidFill>
                  <a:schemeClr val="bg1">
                    <a:lumMod val="85000"/>
                  </a:schemeClr>
                </a:solidFill>
                <a:effectLst/>
              </a:rPr>
            </a:br>
            <a:r>
              <a:rPr lang="en-US" sz="2000" b="1" i="0" dirty="0">
                <a:solidFill>
                  <a:schemeClr val="bg1">
                    <a:lumMod val="85000"/>
                  </a:schemeClr>
                </a:solidFill>
                <a:effectLst/>
                <a:latin typeface="avenir-lt-w01_85-heavy1475544"/>
              </a:rPr>
              <a:t>Internationalisation in Higher Education for Society (IHES)</a:t>
            </a:r>
            <a:endParaRPr lang="ca-E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E117052F-F7F2-4EE9-84CA-005DFA2003AE}"/>
              </a:ext>
            </a:extLst>
          </p:cNvPr>
          <p:cNvSpPr txBox="1"/>
          <p:nvPr/>
        </p:nvSpPr>
        <p:spPr>
          <a:xfrm>
            <a:off x="588580" y="3705836"/>
            <a:ext cx="111514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/>
                <a:latin typeface="avenir-lt-w01_35-light1475496"/>
              </a:rPr>
              <a:t>Under the microscope: regional IHES laboratories</a:t>
            </a:r>
          </a:p>
          <a:p>
            <a:endParaRPr lang="en-US" sz="3600" b="1" dirty="0">
              <a:solidFill>
                <a:srgbClr val="FFFFFF"/>
              </a:solidFill>
              <a:latin typeface="avenir-lt-w01_35-light1475496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avenir-lt-w01_35-light1475496"/>
              </a:rPr>
              <a:t>Josepa Garreta-Girona, 9 December 2021</a:t>
            </a:r>
            <a:endParaRPr lang="ca-ES" sz="2800" b="1" dirty="0"/>
          </a:p>
        </p:txBody>
      </p:sp>
    </p:spTree>
    <p:extLst>
      <p:ext uri="{BB962C8B-B14F-4D97-AF65-F5344CB8AC3E}">
        <p14:creationId xmlns:p14="http://schemas.microsoft.com/office/powerpoint/2010/main" val="193017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799" y="453600"/>
            <a:ext cx="10605697" cy="852480"/>
          </a:xfrm>
        </p:spPr>
        <p:txBody>
          <a:bodyPr/>
          <a:lstStyle/>
          <a:p>
            <a:pPr algn="just"/>
            <a:r>
              <a:rPr lang="ca-ES" sz="2400" b="1" dirty="0"/>
              <a:t>B/ INTRODUCTION to IHES = TRAINING</a:t>
            </a:r>
            <a:endParaRPr lang="es-E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910799" y="1573200"/>
            <a:ext cx="1060569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ca-ES" sz="2400" dirty="0" err="1"/>
              <a:t>Develop</a:t>
            </a:r>
            <a:r>
              <a:rPr lang="ca-ES" sz="2400" dirty="0"/>
              <a:t> content &amp; </a:t>
            </a:r>
            <a:r>
              <a:rPr lang="ca-ES" sz="2400" dirty="0" err="1"/>
              <a:t>methodology</a:t>
            </a:r>
            <a:endParaRPr lang="en-GB" sz="2400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ca-ES" sz="2400" dirty="0" err="1"/>
              <a:t>Design</a:t>
            </a:r>
            <a:r>
              <a:rPr lang="ca-ES" sz="2400" dirty="0"/>
              <a:t> </a:t>
            </a:r>
            <a:r>
              <a:rPr lang="ca-ES" sz="2400" dirty="0" err="1"/>
              <a:t>training</a:t>
            </a:r>
            <a:r>
              <a:rPr lang="ca-ES" sz="2400" dirty="0"/>
              <a:t> materials</a:t>
            </a:r>
            <a:endParaRPr lang="en-GB" sz="2400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ca-ES" sz="2400" dirty="0" err="1"/>
              <a:t>Training</a:t>
            </a:r>
            <a:r>
              <a:rPr lang="ca-ES" sz="2400" dirty="0"/>
              <a:t> to </a:t>
            </a:r>
            <a:r>
              <a:rPr lang="ca-ES" sz="2400" dirty="0" err="1"/>
              <a:t>take</a:t>
            </a:r>
            <a:r>
              <a:rPr lang="ca-ES" sz="2400" dirty="0"/>
              <a:t> </a:t>
            </a:r>
            <a:r>
              <a:rPr lang="ca-ES" sz="2400" dirty="0" err="1"/>
              <a:t>place</a:t>
            </a:r>
            <a:endParaRPr lang="en-GB" sz="2400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endParaRPr lang="en-GB" sz="2400" dirty="0"/>
          </a:p>
          <a:p>
            <a:pPr>
              <a:spcBef>
                <a:spcPts val="1200"/>
              </a:spcBef>
            </a:pPr>
            <a:r>
              <a:rPr lang="en-GB" sz="2400" dirty="0"/>
              <a:t>Dynamic, participatory and following the experience already gained through the SUCTI Erasmus+ Strategic Partnership project, specialised in training staff on internationalisation.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endParaRPr lang="en-GB" sz="2400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32" y="4658226"/>
            <a:ext cx="1275974" cy="12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9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800" y="452445"/>
            <a:ext cx="9460422" cy="976306"/>
          </a:xfrm>
        </p:spPr>
        <p:txBody>
          <a:bodyPr/>
          <a:lstStyle/>
          <a:p>
            <a:pPr algn="just"/>
            <a:r>
              <a:rPr lang="en-GB" sz="2400" b="1" dirty="0"/>
              <a:t>B1/ TRAINING CONTENTS</a:t>
            </a:r>
            <a:endParaRPr lang="es-ES" sz="2400" b="1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303EDC4-76E8-4E57-BDC2-1556D33A3BD5}"/>
              </a:ext>
            </a:extLst>
          </p:cNvPr>
          <p:cNvSpPr txBox="1">
            <a:spLocks/>
          </p:cNvSpPr>
          <p:nvPr/>
        </p:nvSpPr>
        <p:spPr>
          <a:xfrm>
            <a:off x="910799" y="1573200"/>
            <a:ext cx="10841647" cy="3862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ca-ES" sz="2400" dirty="0" err="1"/>
              <a:t>What</a:t>
            </a:r>
            <a:r>
              <a:rPr lang="ca-ES" sz="2400" dirty="0"/>
              <a:t> is IHES?</a:t>
            </a:r>
          </a:p>
          <a:p>
            <a:pPr marL="342900" indent="-342900"/>
            <a:r>
              <a:rPr lang="ca-ES" sz="2400" dirty="0" err="1"/>
              <a:t>What</a:t>
            </a:r>
            <a:r>
              <a:rPr lang="ca-ES" sz="2400" dirty="0"/>
              <a:t> is </a:t>
            </a:r>
            <a:r>
              <a:rPr lang="ca-ES" sz="2400" dirty="0" err="1"/>
              <a:t>internationalisation</a:t>
            </a:r>
            <a:r>
              <a:rPr lang="ca-ES" sz="2400" dirty="0"/>
              <a:t>? </a:t>
            </a:r>
          </a:p>
          <a:p>
            <a:pPr marL="342900" indent="-342900"/>
            <a:r>
              <a:rPr lang="ca-ES" sz="2400" dirty="0" err="1"/>
              <a:t>What</a:t>
            </a:r>
            <a:r>
              <a:rPr lang="ca-ES" sz="2400" dirty="0"/>
              <a:t> </a:t>
            </a:r>
            <a:r>
              <a:rPr lang="ca-ES" sz="2400" dirty="0" err="1"/>
              <a:t>are</a:t>
            </a:r>
            <a:r>
              <a:rPr lang="ca-ES" sz="2400" dirty="0"/>
              <a:t> </a:t>
            </a:r>
            <a:r>
              <a:rPr lang="ca-ES" sz="2400" dirty="0" err="1"/>
              <a:t>the</a:t>
            </a:r>
            <a:r>
              <a:rPr lang="ca-ES" sz="2400" dirty="0"/>
              <a:t> global </a:t>
            </a:r>
            <a:r>
              <a:rPr lang="ca-ES" sz="2400" dirty="0" err="1"/>
              <a:t>trends</a:t>
            </a:r>
            <a:r>
              <a:rPr lang="ca-ES" sz="2400" dirty="0"/>
              <a:t> in </a:t>
            </a:r>
            <a:r>
              <a:rPr lang="ca-ES" sz="2400" dirty="0" err="1"/>
              <a:t>Higher</a:t>
            </a:r>
            <a:r>
              <a:rPr lang="ca-ES" sz="2400" dirty="0"/>
              <a:t> </a:t>
            </a:r>
            <a:r>
              <a:rPr lang="ca-ES" sz="2400" dirty="0" err="1"/>
              <a:t>Education</a:t>
            </a:r>
            <a:r>
              <a:rPr lang="ca-ES" sz="2400" dirty="0"/>
              <a:t> Internationalisation (IHE)?</a:t>
            </a:r>
          </a:p>
          <a:p>
            <a:pPr marL="342900" indent="-342900"/>
            <a:r>
              <a:rPr lang="ca-ES" sz="2400" dirty="0" err="1"/>
              <a:t>Examples</a:t>
            </a:r>
            <a:r>
              <a:rPr lang="ca-ES" sz="2400" dirty="0"/>
              <a:t> </a:t>
            </a:r>
            <a:r>
              <a:rPr lang="ca-ES" sz="2400" dirty="0" err="1"/>
              <a:t>and</a:t>
            </a:r>
            <a:r>
              <a:rPr lang="ca-ES" sz="2400" dirty="0"/>
              <a:t> </a:t>
            </a:r>
            <a:r>
              <a:rPr lang="ca-ES" sz="2400" dirty="0" err="1"/>
              <a:t>good</a:t>
            </a:r>
            <a:r>
              <a:rPr lang="ca-ES" sz="2400" dirty="0"/>
              <a:t> </a:t>
            </a:r>
            <a:r>
              <a:rPr lang="ca-ES" sz="2400" dirty="0" err="1"/>
              <a:t>practices</a:t>
            </a:r>
            <a:r>
              <a:rPr lang="ca-ES" sz="2400" dirty="0"/>
              <a:t> of IHES</a:t>
            </a:r>
          </a:p>
          <a:p>
            <a:pPr marL="342900" indent="-342900"/>
            <a:r>
              <a:rPr lang="ca-ES" sz="2400" dirty="0"/>
              <a:t>Intercultural </a:t>
            </a:r>
            <a:r>
              <a:rPr lang="ca-ES" sz="2400" dirty="0" err="1"/>
              <a:t>communication</a:t>
            </a:r>
            <a:endParaRPr lang="ca-ES" sz="2400" dirty="0"/>
          </a:p>
          <a:p>
            <a:pPr marL="342900" indent="-342900"/>
            <a:r>
              <a:rPr lang="ca-ES" sz="2400" dirty="0" err="1"/>
              <a:t>What</a:t>
            </a:r>
            <a:r>
              <a:rPr lang="ca-ES" sz="2400" dirty="0"/>
              <a:t> is in </a:t>
            </a:r>
            <a:r>
              <a:rPr lang="ca-ES" sz="2400" dirty="0" err="1"/>
              <a:t>it</a:t>
            </a:r>
            <a:r>
              <a:rPr lang="ca-ES" sz="2400" dirty="0"/>
              <a:t> for me? </a:t>
            </a:r>
          </a:p>
          <a:p>
            <a:pPr marL="342900" indent="-342900"/>
            <a:r>
              <a:rPr lang="ca-ES" sz="2400" dirty="0" err="1"/>
              <a:t>Evaluation</a:t>
            </a:r>
            <a:r>
              <a:rPr lang="ca-ES" sz="2400" dirty="0"/>
              <a:t> </a:t>
            </a:r>
            <a:r>
              <a:rPr lang="ca-ES" sz="2400" dirty="0" err="1"/>
              <a:t>tool</a:t>
            </a:r>
            <a:r>
              <a:rPr lang="ca-ES" sz="2400" dirty="0"/>
              <a:t> of </a:t>
            </a:r>
            <a:r>
              <a:rPr lang="ca-ES" sz="2400" dirty="0" err="1"/>
              <a:t>activities</a:t>
            </a:r>
            <a:endParaRPr lang="ca-ES" sz="2400" dirty="0"/>
          </a:p>
          <a:p>
            <a:pPr marL="342900" indent="-342900"/>
            <a:r>
              <a:rPr lang="ca-ES" sz="2400" dirty="0"/>
              <a:t>Participants’ </a:t>
            </a:r>
            <a:r>
              <a:rPr lang="ca-ES" sz="2400" dirty="0" err="1"/>
              <a:t>projects</a:t>
            </a:r>
            <a:r>
              <a:rPr lang="ca-ES" sz="2400" dirty="0"/>
              <a:t> for </a:t>
            </a:r>
            <a:r>
              <a:rPr lang="ca-ES" sz="2400" dirty="0" err="1"/>
              <a:t>the</a:t>
            </a:r>
            <a:r>
              <a:rPr lang="ca-ES" sz="2400" dirty="0"/>
              <a:t> Catalunya </a:t>
            </a:r>
            <a:r>
              <a:rPr lang="ca-ES" sz="2400" dirty="0" err="1"/>
              <a:t>Lab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59873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800" y="452445"/>
            <a:ext cx="9460422" cy="976306"/>
          </a:xfrm>
        </p:spPr>
        <p:txBody>
          <a:bodyPr/>
          <a:lstStyle/>
          <a:p>
            <a:pPr algn="just"/>
            <a:r>
              <a:rPr lang="en-GB" sz="2400" b="1" dirty="0"/>
              <a:t>B2/ TRAINING MATERIALS</a:t>
            </a:r>
            <a:endParaRPr lang="es-ES" sz="2400" b="1" dirty="0"/>
          </a:p>
        </p:txBody>
      </p:sp>
      <p:pic>
        <p:nvPicPr>
          <p:cNvPr id="4" name="Imatge 3" descr="Imatge que conté text, taula, interior&#10;&#10;Descripció generada automàticament">
            <a:extLst>
              <a:ext uri="{FF2B5EF4-FFF2-40B4-BE49-F238E27FC236}">
                <a16:creationId xmlns:a16="http://schemas.microsoft.com/office/drawing/2014/main" id="{A4F0A04F-CC32-4B21-898A-755433F3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694" y="1910443"/>
            <a:ext cx="3414636" cy="2560977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8CECDBF4-C8D1-4273-8155-B003ADFF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466" y="1137683"/>
            <a:ext cx="5087509" cy="2271666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DCEAD1E4-0E73-458F-ADA7-D0D9E3DBD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610" y="3717749"/>
            <a:ext cx="4470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5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800" y="452445"/>
            <a:ext cx="9460422" cy="976306"/>
          </a:xfrm>
        </p:spPr>
        <p:txBody>
          <a:bodyPr/>
          <a:lstStyle/>
          <a:p>
            <a:pPr algn="just"/>
            <a:r>
              <a:rPr lang="en-GB" sz="2400" b="1" dirty="0"/>
              <a:t>B3/ TRAINING TAKES PLACE</a:t>
            </a:r>
            <a:endParaRPr lang="es-ES" sz="2400" b="1" dirty="0"/>
          </a:p>
        </p:txBody>
      </p:sp>
      <p:pic>
        <p:nvPicPr>
          <p:cNvPr id="4" name="Imatge 3" descr="Imatge que conté text, interior, persona, pis&#10;&#10;Descripció generada automàticament">
            <a:extLst>
              <a:ext uri="{FF2B5EF4-FFF2-40B4-BE49-F238E27FC236}">
                <a16:creationId xmlns:a16="http://schemas.microsoft.com/office/drawing/2014/main" id="{87E6A840-039E-42A3-9E18-64216AF6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614" y="1347846"/>
            <a:ext cx="3037759" cy="2278319"/>
          </a:xfrm>
          <a:prstGeom prst="rect">
            <a:avLst/>
          </a:prstGeom>
        </p:spPr>
      </p:pic>
      <p:pic>
        <p:nvPicPr>
          <p:cNvPr id="7" name="Imatge 6" descr="Imatge que conté text, interior, persona, sostre&#10;&#10;Descripció generada automàticament">
            <a:extLst>
              <a:ext uri="{FF2B5EF4-FFF2-40B4-BE49-F238E27FC236}">
                <a16:creationId xmlns:a16="http://schemas.microsoft.com/office/drawing/2014/main" id="{A003E5E4-151A-4C80-BAF7-21E6E9D2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502" y="3837652"/>
            <a:ext cx="3037759" cy="2278319"/>
          </a:xfrm>
          <a:prstGeom prst="rect">
            <a:avLst/>
          </a:prstGeom>
        </p:spPr>
      </p:pic>
      <p:pic>
        <p:nvPicPr>
          <p:cNvPr id="9" name="Imatge 8" descr="Imatge que conté paret, interior, sostre&#10;&#10;Descripció generada automàticament">
            <a:extLst>
              <a:ext uri="{FF2B5EF4-FFF2-40B4-BE49-F238E27FC236}">
                <a16:creationId xmlns:a16="http://schemas.microsoft.com/office/drawing/2014/main" id="{CBF715ED-7BEC-4E3B-A9B9-1AA7BC8AB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1" y="1345846"/>
            <a:ext cx="2952672" cy="2214504"/>
          </a:xfrm>
          <a:prstGeom prst="rect">
            <a:avLst/>
          </a:prstGeom>
        </p:spPr>
      </p:pic>
      <p:pic>
        <p:nvPicPr>
          <p:cNvPr id="11" name="Imatge 10" descr="Imatge que conté text, interior, sostre, persona&#10;&#10;Descripció generada automàticament">
            <a:extLst>
              <a:ext uri="{FF2B5EF4-FFF2-40B4-BE49-F238E27FC236}">
                <a16:creationId xmlns:a16="http://schemas.microsoft.com/office/drawing/2014/main" id="{79CAF8DF-350B-4814-9F17-4806B138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824" y="1343846"/>
            <a:ext cx="2955339" cy="2216504"/>
          </a:xfrm>
          <a:prstGeom prst="rect">
            <a:avLst/>
          </a:prstGeom>
        </p:spPr>
      </p:pic>
      <p:pic>
        <p:nvPicPr>
          <p:cNvPr id="15" name="Imatge 14" descr="Imatge que conté text, interior, persona&#10;&#10;Descripció generada automàticament">
            <a:extLst>
              <a:ext uri="{FF2B5EF4-FFF2-40B4-BE49-F238E27FC236}">
                <a16:creationId xmlns:a16="http://schemas.microsoft.com/office/drawing/2014/main" id="{90483D3C-D472-48BC-A12A-7CEC0E0DB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20"/>
          <a:stretch/>
        </p:blipFill>
        <p:spPr>
          <a:xfrm rot="5400000">
            <a:off x="888412" y="3977937"/>
            <a:ext cx="2214505" cy="1933927"/>
          </a:xfrm>
          <a:prstGeom prst="rect">
            <a:avLst/>
          </a:prstGeom>
        </p:spPr>
      </p:pic>
      <p:pic>
        <p:nvPicPr>
          <p:cNvPr id="17" name="Imatge 16" descr="Imatge que conté text, taula, pis, interior&#10;&#10;Descripció generada automàticament">
            <a:extLst>
              <a:ext uri="{FF2B5EF4-FFF2-40B4-BE49-F238E27FC236}">
                <a16:creationId xmlns:a16="http://schemas.microsoft.com/office/drawing/2014/main" id="{7C9390C8-FE1E-4478-AEB5-DA169CFFE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088" y="3837648"/>
            <a:ext cx="2949270" cy="2214504"/>
          </a:xfrm>
          <a:prstGeom prst="rect">
            <a:avLst/>
          </a:prstGeom>
        </p:spPr>
      </p:pic>
      <p:pic>
        <p:nvPicPr>
          <p:cNvPr id="19" name="Imatge 18" descr="Imatge que conté text&#10;&#10;Descripció generada automàticament">
            <a:extLst>
              <a:ext uri="{FF2B5EF4-FFF2-40B4-BE49-F238E27FC236}">
                <a16:creationId xmlns:a16="http://schemas.microsoft.com/office/drawing/2014/main" id="{87C65B8D-80CB-4328-BB80-B2318978D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211" y="4209966"/>
            <a:ext cx="1959831" cy="14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4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EBF00EA-C31C-4743-8A43-0A304C958DA8}"/>
              </a:ext>
            </a:extLst>
          </p:cNvPr>
          <p:cNvSpPr txBox="1">
            <a:spLocks/>
          </p:cNvSpPr>
          <p:nvPr/>
        </p:nvSpPr>
        <p:spPr>
          <a:xfrm>
            <a:off x="910800" y="453600"/>
            <a:ext cx="10605697" cy="85248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2400" b="1" dirty="0"/>
              <a:t>C/ IMPLEMENTATION of IHES ACTIVITIES = IHES </a:t>
            </a:r>
            <a:r>
              <a:rPr lang="ca-ES" sz="2400" b="1" dirty="0" err="1"/>
              <a:t>Labs</a:t>
            </a:r>
            <a:r>
              <a:rPr lang="ca-ES" sz="2400" b="1" dirty="0"/>
              <a:t> (1/2)</a:t>
            </a:r>
            <a:endParaRPr lang="es-ES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52A06A-FCF4-4568-8605-29ED263D325B}"/>
              </a:ext>
            </a:extLst>
          </p:cNvPr>
          <p:cNvSpPr txBox="1">
            <a:spLocks/>
          </p:cNvSpPr>
          <p:nvPr/>
        </p:nvSpPr>
        <p:spPr>
          <a:xfrm>
            <a:off x="910800" y="1296000"/>
            <a:ext cx="11160000" cy="4471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1. Program for English and other foreign languages in schools: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/>
              <a:t>Incoming Erasmus students can have a real-life teaching experience in regional schools, with an academic manager being responsible for selection, monitoring and evaluation.</a:t>
            </a:r>
          </a:p>
          <a:p>
            <a:pPr>
              <a:spcBef>
                <a:spcPts val="1800"/>
              </a:spcBef>
            </a:pPr>
            <a:r>
              <a:rPr lang="en-GB" dirty="0"/>
              <a:t>2. Program of Erasmus experience in high schools: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/>
              <a:t>Returning Erasmus students can share their experience abroad with pupils from local schools to open up their mind and cultural awareness.</a:t>
            </a:r>
          </a:p>
          <a:p>
            <a:pPr>
              <a:spcBef>
                <a:spcPts val="1800"/>
              </a:spcBef>
            </a:pPr>
            <a:r>
              <a:rPr lang="en-GB" dirty="0"/>
              <a:t>3. Program for society at large: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/>
              <a:t>Presentations, debates and workshops on different aspects of multi-culturalism, led by our international community, in different localities of the region.</a:t>
            </a:r>
          </a:p>
          <a:p>
            <a:pPr>
              <a:spcBef>
                <a:spcPts val="1800"/>
              </a:spcBef>
            </a:pPr>
            <a:r>
              <a:rPr lang="en-GB" dirty="0"/>
              <a:t>4. University seniors program: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/>
              <a:t>Presentations and talks on different aspects of multi-culturalism, led by our international community, to complement the lectures already scheduled throughout the academic year in both regions.</a:t>
            </a:r>
          </a:p>
        </p:txBody>
      </p:sp>
    </p:spTree>
    <p:extLst>
      <p:ext uri="{BB962C8B-B14F-4D97-AF65-F5344CB8AC3E}">
        <p14:creationId xmlns:p14="http://schemas.microsoft.com/office/powerpoint/2010/main" val="64971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EBF00EA-C31C-4743-8A43-0A304C958DA8}"/>
              </a:ext>
            </a:extLst>
          </p:cNvPr>
          <p:cNvSpPr txBox="1">
            <a:spLocks/>
          </p:cNvSpPr>
          <p:nvPr/>
        </p:nvSpPr>
        <p:spPr>
          <a:xfrm>
            <a:off x="910800" y="453600"/>
            <a:ext cx="10605697" cy="85248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2400" b="1" dirty="0"/>
              <a:t>C/ IMPLEMENTATION of IHES ACTIVITIES = IHES </a:t>
            </a:r>
            <a:r>
              <a:rPr lang="ca-ES" sz="2400" b="1" dirty="0" err="1"/>
              <a:t>Labs</a:t>
            </a:r>
            <a:r>
              <a:rPr lang="ca-ES" sz="2400" b="1" dirty="0"/>
              <a:t> (2/2)</a:t>
            </a:r>
            <a:endParaRPr lang="es-ES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52A06A-FCF4-4568-8605-29ED263D325B}"/>
              </a:ext>
            </a:extLst>
          </p:cNvPr>
          <p:cNvSpPr txBox="1">
            <a:spLocks/>
          </p:cNvSpPr>
          <p:nvPr/>
        </p:nvSpPr>
        <p:spPr>
          <a:xfrm>
            <a:off x="899905" y="1296000"/>
            <a:ext cx="11160000" cy="4471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5. International Sustainability Program: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Presentations and workshops with an international perspective on sustainability, targeting society at large. Environment Volunteer Program that will include international and local students and staff, together with local environmental NGOs.</a:t>
            </a:r>
          </a:p>
          <a:p>
            <a:pPr>
              <a:spcBef>
                <a:spcPts val="1800"/>
              </a:spcBef>
            </a:pPr>
            <a:r>
              <a:rPr lang="en-GB" dirty="0"/>
              <a:t>6. Solidarity program: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Involve international students and staff in actions like a Fair Trade Event, presentations about cooperation for development projects around the world, solidarity actions and volunteer programs with local NGOs.</a:t>
            </a:r>
          </a:p>
          <a:p>
            <a:pPr>
              <a:spcBef>
                <a:spcPts val="1800"/>
              </a:spcBef>
            </a:pPr>
            <a:r>
              <a:rPr lang="en-GB" dirty="0"/>
              <a:t>7. Sports program: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Sports services can offer specific open activities to society at large, in which the participation of international students and staff will be encouraged</a:t>
            </a:r>
          </a:p>
          <a:p>
            <a:pPr>
              <a:spcBef>
                <a:spcPts val="1800"/>
              </a:spcBef>
            </a:pPr>
            <a:r>
              <a:rPr lang="en-GB" dirty="0"/>
              <a:t>8. International Service Learning: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Both institutions count with established Service Learning Units and will try to place their students in a receiving NGO from the other region.</a:t>
            </a:r>
            <a:endParaRPr lang="es-ES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74434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EBF00EA-C31C-4743-8A43-0A304C958DA8}"/>
              </a:ext>
            </a:extLst>
          </p:cNvPr>
          <p:cNvSpPr txBox="1">
            <a:spLocks/>
          </p:cNvSpPr>
          <p:nvPr/>
        </p:nvSpPr>
        <p:spPr>
          <a:xfrm>
            <a:off x="910800" y="453600"/>
            <a:ext cx="10605697" cy="85248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2400" b="1"/>
              <a:t>D/ </a:t>
            </a:r>
            <a:r>
              <a:rPr lang="en-GB" sz="2400" b="1"/>
              <a:t>REPORT AND ANALYSIS OF IMPACT</a:t>
            </a:r>
            <a:endParaRPr lang="es-ES" sz="2400" b="1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FC979537-60C0-4300-90FF-63558B65C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3616188"/>
            <a:ext cx="3657600" cy="24288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52A06A-FCF4-4568-8605-29ED263D325B}"/>
              </a:ext>
            </a:extLst>
          </p:cNvPr>
          <p:cNvSpPr txBox="1">
            <a:spLocks/>
          </p:cNvSpPr>
          <p:nvPr/>
        </p:nvSpPr>
        <p:spPr>
          <a:xfrm>
            <a:off x="910800" y="1573200"/>
            <a:ext cx="8064235" cy="4471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400" dirty="0"/>
              <a:t>IO3 will be concluded with a written report, which will 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GB" sz="2400" dirty="0"/>
              <a:t>conceptualise IHES, 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GB" sz="2400" dirty="0"/>
              <a:t>portray the different activities implemented, 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GB" sz="2400" dirty="0"/>
              <a:t>and analyse in-depth the impact of the two IHES Labs (Catalonia and Olomouc), as well as 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GB" sz="2400" dirty="0"/>
              <a:t>include a comparative study of the results of both Labs.</a:t>
            </a:r>
            <a:endParaRPr lang="ca-ES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2569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43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3349" y="2669384"/>
            <a:ext cx="7852201" cy="1042981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ca-ES" dirty="0" err="1">
                <a:solidFill>
                  <a:schemeClr val="bg1"/>
                </a:solidFill>
              </a:rPr>
              <a:t>The</a:t>
            </a: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err="1">
                <a:solidFill>
                  <a:schemeClr val="bg1"/>
                </a:solidFill>
              </a:rPr>
              <a:t>project</a:t>
            </a:r>
            <a:r>
              <a:rPr lang="ca-ES" dirty="0">
                <a:solidFill>
                  <a:schemeClr val="bg1"/>
                </a:solidFill>
              </a:rPr>
              <a:t>: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CDBB1EF3-1986-4A40-B8B1-A7F2E0B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64" y="1146498"/>
            <a:ext cx="2224332" cy="12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BE8325C-02E4-48D3-8915-52D6C18D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08" y="3848468"/>
            <a:ext cx="2624798" cy="1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091419D-7AF0-4E9D-9B27-CE40596E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51" y="1146498"/>
            <a:ext cx="2600693" cy="150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7F40DE-9009-42E0-963B-96FF7286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23" y="3747127"/>
            <a:ext cx="2138908" cy="12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6FBB1E-FBB9-4F6D-842E-BC21A588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54" y="2563433"/>
            <a:ext cx="2224331" cy="129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04D6300C-3068-49D1-B135-FDF8CED4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11" y="2721452"/>
            <a:ext cx="1905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414B4C2-1460-4BA1-8654-8F4007675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4" y="424855"/>
            <a:ext cx="1054635" cy="505493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98E2700E-4443-4464-AA06-4406532D3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850" y="1146498"/>
            <a:ext cx="3519296" cy="1595837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1A6258CC-E843-4453-BAE0-4C68E1062F47}"/>
              </a:ext>
            </a:extLst>
          </p:cNvPr>
          <p:cNvSpPr txBox="1">
            <a:spLocks/>
          </p:cNvSpPr>
          <p:nvPr/>
        </p:nvSpPr>
        <p:spPr>
          <a:xfrm>
            <a:off x="910799" y="452445"/>
            <a:ext cx="10605697" cy="976306"/>
          </a:xfrm>
          <a:prstGeom prst="rect">
            <a:avLst/>
          </a:prstGeom>
        </p:spPr>
        <p:txBody>
          <a:bodyPr anchor="ctr"/>
          <a:lstStyle>
            <a:lvl1pPr marR="0" indent="0" algn="just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dirty="0"/>
              <a:t>IHES PROJECT PARTNERS</a:t>
            </a:r>
          </a:p>
        </p:txBody>
      </p:sp>
      <p:pic>
        <p:nvPicPr>
          <p:cNvPr id="15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7653000-4791-486B-AB73-997FF0116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02" y="5480180"/>
            <a:ext cx="2881994" cy="633600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BAA604F4-36B3-47C3-94C7-A2301064D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02" y="6015269"/>
            <a:ext cx="11520028" cy="36000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831E7AFC-3EC1-42A4-95D8-37AA82953D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0219" y="2540300"/>
            <a:ext cx="3510560" cy="10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1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799" y="452445"/>
            <a:ext cx="10605697" cy="976306"/>
          </a:xfrm>
        </p:spPr>
        <p:txBody>
          <a:bodyPr/>
          <a:lstStyle/>
          <a:p>
            <a:pPr algn="just"/>
            <a:r>
              <a:rPr lang="es-ES" sz="2400" b="1" dirty="0"/>
              <a:t>IHES PROJECT INTELLECTUAL OUTPUTS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910799" y="1609726"/>
            <a:ext cx="106056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IO2) Report on current good practices in IHES across Europe - ACA</a:t>
            </a:r>
          </a:p>
          <a:p>
            <a:endParaRPr lang="en-GB" sz="2400" dirty="0"/>
          </a:p>
          <a:p>
            <a:r>
              <a:rPr lang="en-GB" sz="2400" b="1" dirty="0"/>
              <a:t>IO3) Report on the concept, implementation and results of the regional IHES laboratories in Catalonia and </a:t>
            </a:r>
            <a:r>
              <a:rPr lang="en-GB" sz="2400" b="1" dirty="0" err="1"/>
              <a:t>Olomoucky</a:t>
            </a:r>
            <a:r>
              <a:rPr lang="en-GB" sz="2400" b="1" dirty="0"/>
              <a:t> Region - URV</a:t>
            </a:r>
          </a:p>
          <a:p>
            <a:endParaRPr lang="en-GB" sz="2400" dirty="0"/>
          </a:p>
          <a:p>
            <a:r>
              <a:rPr lang="en-GB" sz="2400" b="1" dirty="0"/>
              <a:t>IO4) Guidelines for implementing IHES - GII</a:t>
            </a:r>
          </a:p>
          <a:p>
            <a:endParaRPr lang="en-GB" sz="2400" b="1" dirty="0"/>
          </a:p>
          <a:p>
            <a:r>
              <a:rPr lang="en-GB" sz="2400" b="1" dirty="0"/>
              <a:t>IO5) Developing a regional model for implementing internationalisation in higher education for society - </a:t>
            </a:r>
            <a:r>
              <a:rPr lang="en-GB" sz="2400" b="1" dirty="0" err="1"/>
              <a:t>SGroup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IO6) Establishing an IHES network of organisations - UPOL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7438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799" y="452445"/>
            <a:ext cx="10605697" cy="976306"/>
          </a:xfrm>
        </p:spPr>
        <p:txBody>
          <a:bodyPr/>
          <a:lstStyle/>
          <a:p>
            <a:pPr algn="just"/>
            <a:r>
              <a:rPr lang="es-ES" sz="2400" b="1" dirty="0"/>
              <a:t>IHES PROJECT INTELLECTUAL OUTPUTS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10799" y="1609726"/>
            <a:ext cx="106056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IO2) Report on current good practices in IHES across Europe - ACA</a:t>
            </a:r>
          </a:p>
          <a:p>
            <a:endParaRPr lang="en-GB" sz="2400" dirty="0"/>
          </a:p>
          <a:p>
            <a:r>
              <a:rPr lang="en-GB" sz="2400" b="1" dirty="0"/>
              <a:t>IO3) Report on the concept, implementation and results of the regional IHES laboratories in Catalonia and </a:t>
            </a:r>
            <a:r>
              <a:rPr lang="en-GB" sz="2400" b="1" dirty="0" err="1"/>
              <a:t>Olomoucky</a:t>
            </a:r>
            <a:r>
              <a:rPr lang="en-GB" sz="2400" b="1" dirty="0"/>
              <a:t> Region - URV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IO4) Guidelines for implementing IHES - GII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IO5) Developing a regional model for implementing internationalisation in higher education for society - </a:t>
            </a:r>
            <a:r>
              <a:rPr lang="en-GB" sz="2400" b="1" dirty="0" err="1">
                <a:solidFill>
                  <a:schemeClr val="bg1">
                    <a:lumMod val="75000"/>
                  </a:schemeClr>
                </a:solidFill>
              </a:rPr>
              <a:t>SGroup</a:t>
            </a:r>
            <a:endParaRPr lang="en-GB" sz="24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2400" b="1" dirty="0"/>
          </a:p>
          <a:p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IO6) Establishing an IHES network of organisations - UPOL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7193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3349" y="2225842"/>
            <a:ext cx="7852201" cy="148652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ca-ES" sz="2800" dirty="0">
                <a:solidFill>
                  <a:schemeClr val="bg1"/>
                </a:solidFill>
              </a:rPr>
              <a:t>IO3: </a:t>
            </a:r>
            <a:r>
              <a:rPr lang="en-GB" sz="2800" dirty="0">
                <a:solidFill>
                  <a:schemeClr val="bg1"/>
                </a:solidFill>
              </a:rPr>
              <a:t>Report on the concept, implementation and results of the regional IHES laboratories in Catalonia and </a:t>
            </a:r>
            <a:r>
              <a:rPr lang="en-GB" sz="2800" dirty="0" err="1">
                <a:solidFill>
                  <a:schemeClr val="bg1"/>
                </a:solidFill>
              </a:rPr>
              <a:t>Olomoucky</a:t>
            </a:r>
            <a:r>
              <a:rPr lang="en-GB" sz="2800" dirty="0">
                <a:solidFill>
                  <a:schemeClr val="bg1"/>
                </a:solidFill>
              </a:rPr>
              <a:t> Region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0495D2DA-C220-4693-9584-5A4592F4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454" y="3767030"/>
            <a:ext cx="4671990" cy="25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 txBox="1">
            <a:spLocks/>
          </p:cNvSpPr>
          <p:nvPr/>
        </p:nvSpPr>
        <p:spPr>
          <a:xfrm>
            <a:off x="910800" y="452445"/>
            <a:ext cx="10605697" cy="852480"/>
          </a:xfrm>
          <a:prstGeom prst="rect">
            <a:avLst/>
          </a:prstGeom>
        </p:spPr>
        <p:txBody>
          <a:bodyPr lIns="9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2400" b="1" dirty="0"/>
              <a:t>APPLIED METHODOLOGY</a:t>
            </a:r>
            <a:endParaRPr lang="es-E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955050" y="1572042"/>
            <a:ext cx="112369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Establish the Catalonia IHES Lab and the Olomouc IHES Lab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Develop </a:t>
            </a:r>
            <a:r>
              <a:rPr lang="en-GB" sz="2400" b="1" dirty="0"/>
              <a:t>surveys</a:t>
            </a:r>
            <a:r>
              <a:rPr lang="en-GB" sz="2400" dirty="0"/>
              <a:t> and models to pilot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Organise </a:t>
            </a:r>
            <a:r>
              <a:rPr lang="en-GB" sz="2400" b="1" dirty="0"/>
              <a:t>Introduction to IHE sessions </a:t>
            </a:r>
            <a:r>
              <a:rPr lang="en-GB" sz="2400" dirty="0"/>
              <a:t>and conduct associated surveys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Prepare and undertake activities through the selected </a:t>
            </a:r>
            <a:r>
              <a:rPr lang="en-GB" sz="2400" b="1" dirty="0"/>
              <a:t>IHES activities </a:t>
            </a:r>
            <a:r>
              <a:rPr lang="en-GB" sz="2400" dirty="0"/>
              <a:t>and conduct associated surveys. Participants produce testimonial videos from activities.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Organise Open Seminars in Catalonia /Olomouc and conduct associated surveys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Production of a </a:t>
            </a:r>
            <a:r>
              <a:rPr lang="en-GB" sz="2400" b="1" dirty="0"/>
              <a:t>report</a:t>
            </a:r>
            <a:r>
              <a:rPr lang="en-GB" sz="2400" dirty="0"/>
              <a:t> based on the above-mentioned tasks, including a comparison of the results of the two Labs.</a:t>
            </a:r>
          </a:p>
        </p:txBody>
      </p:sp>
    </p:spTree>
    <p:extLst>
      <p:ext uri="{BB962C8B-B14F-4D97-AF65-F5344CB8AC3E}">
        <p14:creationId xmlns:p14="http://schemas.microsoft.com/office/powerpoint/2010/main" val="42677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799" y="453600"/>
            <a:ext cx="10605697" cy="852480"/>
          </a:xfrm>
        </p:spPr>
        <p:txBody>
          <a:bodyPr/>
          <a:lstStyle/>
          <a:p>
            <a:pPr algn="just"/>
            <a:r>
              <a:rPr lang="ca-ES" sz="2400" b="1" dirty="0"/>
              <a:t>A/ SURVEYS DEVELOPEMENT</a:t>
            </a:r>
            <a:endParaRPr lang="es-E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954000" y="1573200"/>
            <a:ext cx="110922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/>
              <a:t>To measure the perception, learning outcomes and change in intercultural  awareness of all the involved stakeholders.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The surveys will be conducted </a:t>
            </a:r>
            <a:r>
              <a:rPr lang="en-GB" sz="2400" dirty="0">
                <a:hlinkClick r:id="rId2"/>
              </a:rPr>
              <a:t>on-line</a:t>
            </a:r>
            <a:r>
              <a:rPr lang="en-GB" sz="2400" dirty="0"/>
              <a:t> </a:t>
            </a:r>
            <a:r>
              <a:rPr lang="en-GB" sz="2400" b="1" dirty="0"/>
              <a:t>before</a:t>
            </a:r>
            <a:r>
              <a:rPr lang="en-GB" sz="2400" dirty="0"/>
              <a:t> and </a:t>
            </a:r>
            <a:r>
              <a:rPr lang="en-GB" sz="2400" b="1" dirty="0"/>
              <a:t>after</a:t>
            </a:r>
            <a:r>
              <a:rPr lang="en-GB" sz="2400" dirty="0"/>
              <a:t> the following 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 to IHES sessions </a:t>
            </a:r>
            <a:r>
              <a:rPr lang="en-GB" sz="2400" dirty="0"/>
              <a:t>in Catalonia and Olomouc IHES Labs. </a:t>
            </a:r>
          </a:p>
          <a:p>
            <a:r>
              <a:rPr lang="en-GB" sz="2400" dirty="0"/>
              <a:t>	Target group: university staff from the two institutions.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IHES activities implemented</a:t>
            </a:r>
            <a:r>
              <a:rPr lang="en-GB" sz="2400" dirty="0"/>
              <a:t>. </a:t>
            </a:r>
          </a:p>
          <a:p>
            <a:r>
              <a:rPr lang="en-GB" sz="2400" dirty="0"/>
              <a:t>	Target group: General population.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Multiplier events </a:t>
            </a:r>
            <a:r>
              <a:rPr lang="en-GB" sz="2400" dirty="0"/>
              <a:t>- Open Seminars in Catalonia and Czechia. </a:t>
            </a:r>
          </a:p>
          <a:p>
            <a:r>
              <a:rPr lang="en-GB" sz="2400" dirty="0"/>
              <a:t>	Target group: other universities in the regions.</a:t>
            </a:r>
          </a:p>
        </p:txBody>
      </p:sp>
    </p:spTree>
    <p:extLst>
      <p:ext uri="{BB962C8B-B14F-4D97-AF65-F5344CB8AC3E}">
        <p14:creationId xmlns:p14="http://schemas.microsoft.com/office/powerpoint/2010/main" val="175473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EE4FC-E570-2243-933D-E266EC6A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799" y="453600"/>
            <a:ext cx="10605697" cy="852480"/>
          </a:xfrm>
        </p:spPr>
        <p:txBody>
          <a:bodyPr/>
          <a:lstStyle/>
          <a:p>
            <a:pPr algn="just"/>
            <a:r>
              <a:rPr lang="ca-ES" sz="2400" b="1" dirty="0"/>
              <a:t>A/ SURVEYS DEVELOPEMENT</a:t>
            </a:r>
            <a:endParaRPr lang="es-E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954000" y="1573200"/>
            <a:ext cx="1056249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Through my participation in this activity, I have become                                       more aware that I am part of a globalised world.</a:t>
            </a:r>
            <a:endParaRPr lang="ca-ES" sz="2200" dirty="0"/>
          </a:p>
          <a:p>
            <a:r>
              <a:rPr lang="en-GB" sz="2200" dirty="0"/>
              <a:t> </a:t>
            </a:r>
            <a:endParaRPr lang="ca-ES" sz="2200" dirty="0"/>
          </a:p>
          <a:p>
            <a:r>
              <a:rPr lang="ca-ES" sz="2200" dirty="0" err="1"/>
              <a:t>This</a:t>
            </a:r>
            <a:r>
              <a:rPr lang="ca-ES" sz="2200" dirty="0"/>
              <a:t> </a:t>
            </a:r>
            <a:r>
              <a:rPr lang="ca-ES" sz="2200" dirty="0" err="1"/>
              <a:t>activity</a:t>
            </a:r>
            <a:r>
              <a:rPr lang="ca-ES" sz="2200" dirty="0"/>
              <a:t> has </a:t>
            </a:r>
            <a:r>
              <a:rPr lang="ca-ES" sz="2200" dirty="0" err="1"/>
              <a:t>opened</a:t>
            </a:r>
            <a:r>
              <a:rPr lang="ca-ES" sz="2200" dirty="0"/>
              <a:t> </a:t>
            </a:r>
            <a:r>
              <a:rPr lang="ca-ES" sz="2200" dirty="0" err="1"/>
              <a:t>my</a:t>
            </a:r>
            <a:r>
              <a:rPr lang="ca-ES" sz="2200" dirty="0"/>
              <a:t> </a:t>
            </a:r>
            <a:r>
              <a:rPr lang="ca-ES" sz="2200" dirty="0" err="1"/>
              <a:t>mind</a:t>
            </a:r>
            <a:r>
              <a:rPr lang="ca-ES" sz="2200" dirty="0"/>
              <a:t> to </a:t>
            </a:r>
            <a:r>
              <a:rPr lang="ca-ES" sz="2200" dirty="0" err="1"/>
              <a:t>other</a:t>
            </a:r>
            <a:r>
              <a:rPr lang="ca-ES" sz="2200" dirty="0"/>
              <a:t> </a:t>
            </a:r>
            <a:r>
              <a:rPr lang="ca-ES" sz="2200" dirty="0" err="1"/>
              <a:t>realities</a:t>
            </a:r>
            <a:r>
              <a:rPr lang="ca-ES" sz="2200" dirty="0"/>
              <a:t>.</a:t>
            </a:r>
          </a:p>
          <a:p>
            <a:r>
              <a:rPr lang="en-GB" sz="2200" dirty="0"/>
              <a:t> </a:t>
            </a:r>
            <a:endParaRPr lang="ca-ES" sz="2200" dirty="0"/>
          </a:p>
          <a:p>
            <a:r>
              <a:rPr lang="en-GB" sz="2200" dirty="0"/>
              <a:t>Because of this activity, I feel much more comfortable with the idea of traveling or even having experiences in other countries.</a:t>
            </a:r>
            <a:endParaRPr lang="ca-ES" sz="2200" dirty="0"/>
          </a:p>
          <a:p>
            <a:r>
              <a:rPr lang="en-GB" sz="2200" dirty="0"/>
              <a:t> </a:t>
            </a:r>
            <a:endParaRPr lang="ca-ES" sz="2200" dirty="0"/>
          </a:p>
          <a:p>
            <a:r>
              <a:rPr lang="en-GB" sz="2200" dirty="0"/>
              <a:t>The activity has given me more confidence to relate with people from other cultures.  </a:t>
            </a:r>
            <a:endParaRPr lang="ca-ES" sz="2200" dirty="0"/>
          </a:p>
          <a:p>
            <a:r>
              <a:rPr lang="en-GB" sz="2200" dirty="0"/>
              <a:t> </a:t>
            </a:r>
            <a:endParaRPr lang="ca-ES" sz="2200" dirty="0"/>
          </a:p>
          <a:p>
            <a:r>
              <a:rPr lang="en-GB" sz="2200" dirty="0"/>
              <a:t>I like the thought that somewhere in this world other people may be participating in an activity like this.</a:t>
            </a:r>
            <a:endParaRPr lang="ca-ES" sz="2200" dirty="0"/>
          </a:p>
          <a:p>
            <a:r>
              <a:rPr lang="en-GB" sz="2200" dirty="0"/>
              <a:t> </a:t>
            </a:r>
            <a:endParaRPr lang="ca-ES" sz="2200" dirty="0"/>
          </a:p>
          <a:p>
            <a:r>
              <a:rPr lang="en-GB" sz="2200" dirty="0"/>
              <a:t>Scale: strongly disagree 1 to strongly agree 10 </a:t>
            </a:r>
            <a:endParaRPr lang="ca-ES" sz="2200" dirty="0"/>
          </a:p>
          <a:p>
            <a:endParaRPr lang="en-GB" sz="2200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AC15D588-0584-49D5-8F20-1F863C0D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801" y="1229880"/>
            <a:ext cx="327469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072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URV">
      <a:dk1>
        <a:sysClr val="windowText" lastClr="000000"/>
      </a:dk1>
      <a:lt1>
        <a:sysClr val="window" lastClr="FFFFFF"/>
      </a:lt1>
      <a:dk2>
        <a:srgbClr val="A4A9AD"/>
      </a:dk2>
      <a:lt2>
        <a:srgbClr val="DBD9D6"/>
      </a:lt2>
      <a:accent1>
        <a:srgbClr val="90292A"/>
      </a:accent1>
      <a:accent2>
        <a:srgbClr val="42738D"/>
      </a:accent2>
      <a:accent3>
        <a:srgbClr val="4A7628"/>
      </a:accent3>
      <a:accent4>
        <a:srgbClr val="A6541B"/>
      </a:accent4>
      <a:accent5>
        <a:srgbClr val="542C1D"/>
      </a:accent5>
      <a:accent6>
        <a:srgbClr val="4A0D66"/>
      </a:accent6>
      <a:hlink>
        <a:srgbClr val="90292A"/>
      </a:hlink>
      <a:folHlink>
        <a:srgbClr val="EB00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URV">
      <a:dk1>
        <a:sysClr val="windowText" lastClr="000000"/>
      </a:dk1>
      <a:lt1>
        <a:sysClr val="window" lastClr="FFFFFF"/>
      </a:lt1>
      <a:dk2>
        <a:srgbClr val="A4A9AD"/>
      </a:dk2>
      <a:lt2>
        <a:srgbClr val="DBD9D6"/>
      </a:lt2>
      <a:accent1>
        <a:srgbClr val="90292A"/>
      </a:accent1>
      <a:accent2>
        <a:srgbClr val="42738D"/>
      </a:accent2>
      <a:accent3>
        <a:srgbClr val="4A7628"/>
      </a:accent3>
      <a:accent4>
        <a:srgbClr val="A6541B"/>
      </a:accent4>
      <a:accent5>
        <a:srgbClr val="542C1D"/>
      </a:accent5>
      <a:accent6>
        <a:srgbClr val="4A0D66"/>
      </a:accent6>
      <a:hlink>
        <a:srgbClr val="90292A"/>
      </a:hlink>
      <a:folHlink>
        <a:srgbClr val="EB00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937</Words>
  <Application>Microsoft Office PowerPoint</Application>
  <PresentationFormat>Pantalla panoràmica</PresentationFormat>
  <Paragraphs>101</Paragraphs>
  <Slides>17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17</vt:i4>
      </vt:variant>
    </vt:vector>
  </HeadingPairs>
  <TitlesOfParts>
    <vt:vector size="26" baseType="lpstr">
      <vt:lpstr>.Lucida Grande UI Regular</vt:lpstr>
      <vt:lpstr>Arial</vt:lpstr>
      <vt:lpstr>avenir-lt-w01_35-light1475496</vt:lpstr>
      <vt:lpstr>avenir-lt-w01_85-heavy1475544</vt:lpstr>
      <vt:lpstr>Calibri</vt:lpstr>
      <vt:lpstr>Open Sans ExtraBold</vt:lpstr>
      <vt:lpstr>Open Sans SemiBold</vt:lpstr>
      <vt:lpstr>Cover and End Slide Master</vt:lpstr>
      <vt:lpstr>Custom Design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Jordi Duch Gavaldà</dc:creator>
  <cp:lastModifiedBy>Josepa Garreta Girona</cp:lastModifiedBy>
  <cp:revision>55</cp:revision>
  <dcterms:created xsi:type="dcterms:W3CDTF">2019-05-02T15:08:30Z</dcterms:created>
  <dcterms:modified xsi:type="dcterms:W3CDTF">2021-12-06T20:25:19Z</dcterms:modified>
</cp:coreProperties>
</file>